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handoutMasterIdLst>
    <p:handoutMasterId r:id="rId8"/>
  </p:handoutMasterIdLst>
  <p:sldIdLst>
    <p:sldId id="263" r:id="rId3"/>
    <p:sldId id="260" r:id="rId4"/>
    <p:sldId id="258" r:id="rId5"/>
    <p:sldId id="259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0F1A"/>
    <a:srgbClr val="302D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84" y="3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6F90B0-714C-4309-9AEB-D3A826883C1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DB8CF33-88FF-4018-B38C-528D46F84725}">
      <dgm:prSet phldrT="[Текст]" custT="1"/>
      <dgm:spPr>
        <a:solidFill>
          <a:srgbClr val="4B509E"/>
        </a:solidFill>
      </dgm:spPr>
      <dgm:t>
        <a:bodyPr/>
        <a:lstStyle/>
        <a:p>
          <a:r>
            <a:rPr lang="ru-RU" sz="1600" dirty="0" smtClean="0"/>
            <a:t>Показатели:</a:t>
          </a:r>
          <a:endParaRPr lang="ru-RU" sz="1600" dirty="0"/>
        </a:p>
      </dgm:t>
    </dgm:pt>
    <dgm:pt modelId="{06D1F21E-B260-4645-B04E-7F588E86D2A3}" type="parTrans" cxnId="{88B141B8-A0FE-4BBC-95E2-29C100A3674C}">
      <dgm:prSet/>
      <dgm:spPr/>
      <dgm:t>
        <a:bodyPr/>
        <a:lstStyle/>
        <a:p>
          <a:endParaRPr lang="ru-RU" sz="1600"/>
        </a:p>
      </dgm:t>
    </dgm:pt>
    <dgm:pt modelId="{8A64175D-71C8-4314-B0F2-BA6A8A1D3973}" type="sibTrans" cxnId="{88B141B8-A0FE-4BBC-95E2-29C100A3674C}">
      <dgm:prSet custT="1"/>
      <dgm:spPr>
        <a:solidFill>
          <a:srgbClr val="DBDAEF"/>
        </a:solidFill>
      </dgm:spPr>
      <dgm:t>
        <a:bodyPr/>
        <a:lstStyle/>
        <a:p>
          <a:endParaRPr lang="ru-RU" sz="1600"/>
        </a:p>
      </dgm:t>
    </dgm:pt>
    <dgm:pt modelId="{E64DA30E-AC92-4D28-9F8D-3EE7866D7CE4}">
      <dgm:prSet phldrT="[Текст]" custT="1"/>
      <dgm:spPr>
        <a:solidFill>
          <a:srgbClr val="4B509E"/>
        </a:solidFill>
      </dgm:spPr>
      <dgm:t>
        <a:bodyPr/>
        <a:lstStyle/>
        <a:p>
          <a:r>
            <a:rPr lang="ru-RU" sz="1600" dirty="0" smtClean="0"/>
            <a:t>Строительная отрасль – 13% ВВП России</a:t>
          </a:r>
          <a:endParaRPr lang="ru-RU" sz="1600" dirty="0"/>
        </a:p>
      </dgm:t>
    </dgm:pt>
    <dgm:pt modelId="{FBC510EF-0095-4388-8F32-1FC9BD1A829A}" type="parTrans" cxnId="{9AF43309-399A-4DAB-8E8F-A291EBC92573}">
      <dgm:prSet/>
      <dgm:spPr/>
      <dgm:t>
        <a:bodyPr/>
        <a:lstStyle/>
        <a:p>
          <a:endParaRPr lang="ru-RU" sz="1600"/>
        </a:p>
      </dgm:t>
    </dgm:pt>
    <dgm:pt modelId="{CEF56DC6-E5AF-49D2-9945-524ED8288C73}" type="sibTrans" cxnId="{9AF43309-399A-4DAB-8E8F-A291EBC92573}">
      <dgm:prSet/>
      <dgm:spPr/>
      <dgm:t>
        <a:bodyPr/>
        <a:lstStyle/>
        <a:p>
          <a:endParaRPr lang="ru-RU" sz="1600"/>
        </a:p>
      </dgm:t>
    </dgm:pt>
    <dgm:pt modelId="{E8389A62-0DBF-4122-821B-2C34DC70B675}">
      <dgm:prSet phldrT="[Текст]" custT="1"/>
      <dgm:spPr>
        <a:solidFill>
          <a:srgbClr val="4B509E"/>
        </a:solidFill>
      </dgm:spPr>
      <dgm:t>
        <a:bodyPr/>
        <a:lstStyle/>
        <a:p>
          <a:r>
            <a:rPr lang="ru-RU" sz="1600" dirty="0" smtClean="0"/>
            <a:t>Вызовы:</a:t>
          </a:r>
          <a:endParaRPr lang="ru-RU" sz="1600" dirty="0"/>
        </a:p>
      </dgm:t>
    </dgm:pt>
    <dgm:pt modelId="{83E8DCE6-50E7-4A78-9FB3-C3E95D869254}" type="parTrans" cxnId="{65DE2814-585E-4406-9FA8-683006252CFB}">
      <dgm:prSet/>
      <dgm:spPr/>
      <dgm:t>
        <a:bodyPr/>
        <a:lstStyle/>
        <a:p>
          <a:endParaRPr lang="ru-RU" sz="1600"/>
        </a:p>
      </dgm:t>
    </dgm:pt>
    <dgm:pt modelId="{A63D8DA6-9A0C-4C4A-AE07-73B69FFA377E}" type="sibTrans" cxnId="{65DE2814-585E-4406-9FA8-683006252CFB}">
      <dgm:prSet custT="1"/>
      <dgm:spPr>
        <a:solidFill>
          <a:srgbClr val="DBDAEF"/>
        </a:solidFill>
      </dgm:spPr>
      <dgm:t>
        <a:bodyPr/>
        <a:lstStyle/>
        <a:p>
          <a:endParaRPr lang="ru-RU" sz="1600"/>
        </a:p>
      </dgm:t>
    </dgm:pt>
    <dgm:pt modelId="{2E3063D7-F261-43B9-8365-10E1E812F69F}">
      <dgm:prSet phldrT="[Текст]" custT="1"/>
      <dgm:spPr>
        <a:solidFill>
          <a:srgbClr val="4B509E"/>
        </a:solidFill>
      </dgm:spPr>
      <dgm:t>
        <a:bodyPr/>
        <a:lstStyle/>
        <a:p>
          <a:r>
            <a:rPr lang="ru-RU" sz="1600" dirty="0" smtClean="0"/>
            <a:t>Низкая производительность труда (серьезное отставание от других секторов экономики)</a:t>
          </a:r>
          <a:endParaRPr lang="ru-RU" sz="1600" dirty="0"/>
        </a:p>
      </dgm:t>
    </dgm:pt>
    <dgm:pt modelId="{999FE1B5-8FB4-4A87-B34D-AB3537956D60}" type="parTrans" cxnId="{FF73DF01-CB6C-4FDD-9B0A-DF1580D9DDD5}">
      <dgm:prSet/>
      <dgm:spPr/>
      <dgm:t>
        <a:bodyPr/>
        <a:lstStyle/>
        <a:p>
          <a:endParaRPr lang="ru-RU" sz="1600"/>
        </a:p>
      </dgm:t>
    </dgm:pt>
    <dgm:pt modelId="{B402DD15-A3F1-4895-A97C-B536C452026E}" type="sibTrans" cxnId="{FF73DF01-CB6C-4FDD-9B0A-DF1580D9DDD5}">
      <dgm:prSet/>
      <dgm:spPr/>
      <dgm:t>
        <a:bodyPr/>
        <a:lstStyle/>
        <a:p>
          <a:endParaRPr lang="ru-RU" sz="1600"/>
        </a:p>
      </dgm:t>
    </dgm:pt>
    <dgm:pt modelId="{F0730E62-F2F4-4886-B095-F24234579DAF}">
      <dgm:prSet phldrT="[Текст]" custT="1"/>
      <dgm:spPr>
        <a:solidFill>
          <a:srgbClr val="4B509E"/>
        </a:solidFill>
      </dgm:spPr>
      <dgm:t>
        <a:bodyPr/>
        <a:lstStyle/>
        <a:p>
          <a:r>
            <a:rPr lang="ru-RU" sz="1600" dirty="0" smtClean="0"/>
            <a:t>Цели:</a:t>
          </a:r>
          <a:endParaRPr lang="ru-RU" sz="1600" dirty="0"/>
        </a:p>
      </dgm:t>
    </dgm:pt>
    <dgm:pt modelId="{4EF9E9B9-6D91-44EC-9ED6-CAF93F917A71}" type="parTrans" cxnId="{EB907666-9EE6-4638-A9C0-643AE2B1E885}">
      <dgm:prSet/>
      <dgm:spPr/>
      <dgm:t>
        <a:bodyPr/>
        <a:lstStyle/>
        <a:p>
          <a:endParaRPr lang="ru-RU" sz="1600"/>
        </a:p>
      </dgm:t>
    </dgm:pt>
    <dgm:pt modelId="{8A1A677E-9B1E-4C26-B49C-98D7861C5BA7}" type="sibTrans" cxnId="{EB907666-9EE6-4638-A9C0-643AE2B1E885}">
      <dgm:prSet/>
      <dgm:spPr/>
      <dgm:t>
        <a:bodyPr/>
        <a:lstStyle/>
        <a:p>
          <a:endParaRPr lang="ru-RU" sz="1600"/>
        </a:p>
      </dgm:t>
    </dgm:pt>
    <dgm:pt modelId="{9FAF0178-12B0-43AE-BDC1-EDC1D40A0648}">
      <dgm:prSet phldrT="[Текст]" custT="1"/>
      <dgm:spPr>
        <a:solidFill>
          <a:srgbClr val="4B509E"/>
        </a:solidFill>
      </dgm:spPr>
      <dgm:t>
        <a:bodyPr/>
        <a:lstStyle/>
        <a:p>
          <a:r>
            <a:rPr lang="ru-RU" sz="1600" dirty="0" smtClean="0"/>
            <a:t>Повысить производительность труда</a:t>
          </a:r>
          <a:endParaRPr lang="ru-RU" sz="1600" dirty="0"/>
        </a:p>
      </dgm:t>
    </dgm:pt>
    <dgm:pt modelId="{00C02BF1-263D-468B-825D-72FE3E9E26BE}" type="parTrans" cxnId="{643FBE7D-50F1-4CA7-B202-32187D62CCCF}">
      <dgm:prSet/>
      <dgm:spPr/>
      <dgm:t>
        <a:bodyPr/>
        <a:lstStyle/>
        <a:p>
          <a:endParaRPr lang="ru-RU" sz="1600"/>
        </a:p>
      </dgm:t>
    </dgm:pt>
    <dgm:pt modelId="{401EE7DE-AF9D-46E8-8EE3-F8CBC4682B89}" type="sibTrans" cxnId="{643FBE7D-50F1-4CA7-B202-32187D62CCCF}">
      <dgm:prSet/>
      <dgm:spPr/>
      <dgm:t>
        <a:bodyPr/>
        <a:lstStyle/>
        <a:p>
          <a:endParaRPr lang="ru-RU" sz="1600"/>
        </a:p>
      </dgm:t>
    </dgm:pt>
    <dgm:pt modelId="{4777C63D-6B5A-4A27-B082-C5C841AFB279}">
      <dgm:prSet custT="1"/>
      <dgm:spPr>
        <a:solidFill>
          <a:srgbClr val="4B509E"/>
        </a:solidFill>
      </dgm:spPr>
      <dgm:t>
        <a:bodyPr/>
        <a:lstStyle/>
        <a:p>
          <a:r>
            <a:rPr lang="ru-RU" sz="1600" dirty="0" smtClean="0"/>
            <a:t>Объем строительных работ в 2023 году –    15 трлн.руб</a:t>
          </a:r>
          <a:endParaRPr lang="ru-RU" sz="1600" dirty="0"/>
        </a:p>
      </dgm:t>
    </dgm:pt>
    <dgm:pt modelId="{1F260406-6458-49B3-930B-40377530FD01}" type="parTrans" cxnId="{9D8565E0-467E-4AFB-97F4-692DFDD45F53}">
      <dgm:prSet/>
      <dgm:spPr/>
      <dgm:t>
        <a:bodyPr/>
        <a:lstStyle/>
        <a:p>
          <a:endParaRPr lang="ru-RU" sz="1600"/>
        </a:p>
      </dgm:t>
    </dgm:pt>
    <dgm:pt modelId="{2E60B40E-F403-444F-BD53-EA861B33D404}" type="sibTrans" cxnId="{9D8565E0-467E-4AFB-97F4-692DFDD45F53}">
      <dgm:prSet/>
      <dgm:spPr/>
      <dgm:t>
        <a:bodyPr/>
        <a:lstStyle/>
        <a:p>
          <a:endParaRPr lang="ru-RU" sz="1600"/>
        </a:p>
      </dgm:t>
    </dgm:pt>
    <dgm:pt modelId="{16FD30CC-0BC3-43B6-8C51-03A6E423829E}">
      <dgm:prSet custT="1"/>
      <dgm:spPr>
        <a:solidFill>
          <a:srgbClr val="4B509E"/>
        </a:solidFill>
      </dgm:spPr>
      <dgm:t>
        <a:bodyPr/>
        <a:lstStyle/>
        <a:p>
          <a:r>
            <a:rPr lang="ru-RU" sz="1600" dirty="0" smtClean="0"/>
            <a:t>Строителей – 6 млн.</a:t>
          </a:r>
          <a:endParaRPr lang="ru-RU" sz="1600" dirty="0"/>
        </a:p>
      </dgm:t>
    </dgm:pt>
    <dgm:pt modelId="{09677295-3A84-4494-ACD9-80F87F4C4B24}" type="parTrans" cxnId="{18BE331D-BEDA-40F2-A311-06CB0176E433}">
      <dgm:prSet/>
      <dgm:spPr/>
      <dgm:t>
        <a:bodyPr/>
        <a:lstStyle/>
        <a:p>
          <a:endParaRPr lang="ru-RU" sz="1600"/>
        </a:p>
      </dgm:t>
    </dgm:pt>
    <dgm:pt modelId="{F0A5D23D-BCA4-4AB7-92DD-448E25513D77}" type="sibTrans" cxnId="{18BE331D-BEDA-40F2-A311-06CB0176E433}">
      <dgm:prSet/>
      <dgm:spPr/>
      <dgm:t>
        <a:bodyPr/>
        <a:lstStyle/>
        <a:p>
          <a:endParaRPr lang="ru-RU" sz="1600"/>
        </a:p>
      </dgm:t>
    </dgm:pt>
    <dgm:pt modelId="{C0E264F7-F4D1-4C59-A99E-618DD5E5D3DC}">
      <dgm:prSet custT="1"/>
      <dgm:spPr>
        <a:solidFill>
          <a:srgbClr val="4B509E"/>
        </a:solidFill>
      </dgm:spPr>
      <dgm:t>
        <a:bodyPr/>
        <a:lstStyle/>
        <a:p>
          <a:r>
            <a:rPr lang="ru-RU" sz="1600" dirty="0" smtClean="0"/>
            <a:t>Низкий уровень роботизации</a:t>
          </a:r>
          <a:endParaRPr lang="ru-RU" sz="1600" dirty="0"/>
        </a:p>
      </dgm:t>
    </dgm:pt>
    <dgm:pt modelId="{A585B6D2-B9BE-4731-AF61-D12EE5EA6652}" type="parTrans" cxnId="{7E436291-0071-43A1-843A-EC6575EA09E2}">
      <dgm:prSet/>
      <dgm:spPr/>
      <dgm:t>
        <a:bodyPr/>
        <a:lstStyle/>
        <a:p>
          <a:endParaRPr lang="ru-RU" sz="1600"/>
        </a:p>
      </dgm:t>
    </dgm:pt>
    <dgm:pt modelId="{7798DCAC-0338-4FF0-97D0-59BD22325FAC}" type="sibTrans" cxnId="{7E436291-0071-43A1-843A-EC6575EA09E2}">
      <dgm:prSet/>
      <dgm:spPr/>
      <dgm:t>
        <a:bodyPr/>
        <a:lstStyle/>
        <a:p>
          <a:endParaRPr lang="ru-RU" sz="1600"/>
        </a:p>
      </dgm:t>
    </dgm:pt>
    <dgm:pt modelId="{18C4DBE4-C2AB-404E-BDE1-A80A0E42BBDF}">
      <dgm:prSet custT="1"/>
      <dgm:spPr>
        <a:solidFill>
          <a:srgbClr val="4B509E"/>
        </a:solidFill>
      </dgm:spPr>
      <dgm:t>
        <a:bodyPr/>
        <a:lstStyle/>
        <a:p>
          <a:r>
            <a:rPr lang="ru-RU" sz="1600" dirty="0" smtClean="0"/>
            <a:t>Дефицит кадров (особенно рабочие специальности)</a:t>
          </a:r>
          <a:endParaRPr lang="ru-RU" sz="1600" dirty="0"/>
        </a:p>
      </dgm:t>
    </dgm:pt>
    <dgm:pt modelId="{3E1C2DEA-7DBB-4B8A-B441-40C5A5F0DD41}" type="parTrans" cxnId="{C9DB4000-3487-438A-A093-C89896D227E9}">
      <dgm:prSet/>
      <dgm:spPr/>
      <dgm:t>
        <a:bodyPr/>
        <a:lstStyle/>
        <a:p>
          <a:endParaRPr lang="ru-RU" sz="1600"/>
        </a:p>
      </dgm:t>
    </dgm:pt>
    <dgm:pt modelId="{F8A5DE21-1B18-44C1-ABEB-1993A77FAFE9}" type="sibTrans" cxnId="{C9DB4000-3487-438A-A093-C89896D227E9}">
      <dgm:prSet/>
      <dgm:spPr/>
      <dgm:t>
        <a:bodyPr/>
        <a:lstStyle/>
        <a:p>
          <a:endParaRPr lang="ru-RU" sz="1600"/>
        </a:p>
      </dgm:t>
    </dgm:pt>
    <dgm:pt modelId="{0CCEE427-A22A-4603-B4E5-50526795B417}">
      <dgm:prSet custT="1"/>
      <dgm:spPr>
        <a:solidFill>
          <a:srgbClr val="4B509E"/>
        </a:solidFill>
      </dgm:spPr>
      <dgm:t>
        <a:bodyPr/>
        <a:lstStyle/>
        <a:p>
          <a:endParaRPr lang="ru-RU" sz="1600" dirty="0"/>
        </a:p>
      </dgm:t>
    </dgm:pt>
    <dgm:pt modelId="{BA08C44E-F4A3-486D-80DC-04058702D836}" type="parTrans" cxnId="{9EDEF209-1D9E-4435-8E82-0369B4E99145}">
      <dgm:prSet/>
      <dgm:spPr/>
      <dgm:t>
        <a:bodyPr/>
        <a:lstStyle/>
        <a:p>
          <a:endParaRPr lang="ru-RU" sz="1600"/>
        </a:p>
      </dgm:t>
    </dgm:pt>
    <dgm:pt modelId="{AD8AA406-B365-41ED-84B8-B0FD713CC286}" type="sibTrans" cxnId="{9EDEF209-1D9E-4435-8E82-0369B4E99145}">
      <dgm:prSet/>
      <dgm:spPr/>
      <dgm:t>
        <a:bodyPr/>
        <a:lstStyle/>
        <a:p>
          <a:endParaRPr lang="ru-RU" sz="1600"/>
        </a:p>
      </dgm:t>
    </dgm:pt>
    <dgm:pt modelId="{FD42C640-321A-45FA-8806-C36B621197FC}">
      <dgm:prSet custT="1"/>
      <dgm:spPr>
        <a:solidFill>
          <a:srgbClr val="4B509E"/>
        </a:solidFill>
      </dgm:spPr>
      <dgm:t>
        <a:bodyPr/>
        <a:lstStyle/>
        <a:p>
          <a:r>
            <a:rPr lang="ru-RU" sz="1600" dirty="0" smtClean="0"/>
            <a:t>Повысить уровень роботизации</a:t>
          </a:r>
          <a:endParaRPr lang="ru-RU" sz="1600" dirty="0"/>
        </a:p>
      </dgm:t>
    </dgm:pt>
    <dgm:pt modelId="{D6BB3F9D-710C-4CC0-BC55-FF5A45DB7E6A}" type="parTrans" cxnId="{6DFECB02-9CD9-42EA-876F-82AE7CEC55BF}">
      <dgm:prSet/>
      <dgm:spPr/>
      <dgm:t>
        <a:bodyPr/>
        <a:lstStyle/>
        <a:p>
          <a:endParaRPr lang="ru-RU" sz="1600"/>
        </a:p>
      </dgm:t>
    </dgm:pt>
    <dgm:pt modelId="{0B46FFB7-AD5E-4671-BDF9-6E598937FB98}" type="sibTrans" cxnId="{6DFECB02-9CD9-42EA-876F-82AE7CEC55BF}">
      <dgm:prSet/>
      <dgm:spPr/>
      <dgm:t>
        <a:bodyPr/>
        <a:lstStyle/>
        <a:p>
          <a:endParaRPr lang="ru-RU" sz="1600"/>
        </a:p>
      </dgm:t>
    </dgm:pt>
    <dgm:pt modelId="{F7DDC708-4C8C-4B10-BA27-CAD2068C832D}">
      <dgm:prSet custT="1"/>
      <dgm:spPr>
        <a:solidFill>
          <a:srgbClr val="4B509E"/>
        </a:solidFill>
      </dgm:spPr>
      <dgm:t>
        <a:bodyPr/>
        <a:lstStyle/>
        <a:p>
          <a:r>
            <a:rPr lang="ru-RU" sz="1600" dirty="0" smtClean="0"/>
            <a:t>Обеспечить развитие кадрового ресурса</a:t>
          </a:r>
          <a:endParaRPr lang="ru-RU" sz="1600" dirty="0"/>
        </a:p>
      </dgm:t>
    </dgm:pt>
    <dgm:pt modelId="{07F34EDF-0C4A-4FC8-942B-1D220CB8AF6C}" type="parTrans" cxnId="{13985AF8-F3EE-477C-8AB1-C80370A0BF10}">
      <dgm:prSet/>
      <dgm:spPr/>
      <dgm:t>
        <a:bodyPr/>
        <a:lstStyle/>
        <a:p>
          <a:endParaRPr lang="ru-RU" sz="1600"/>
        </a:p>
      </dgm:t>
    </dgm:pt>
    <dgm:pt modelId="{077FA144-BC85-4E6E-A076-666A349C7066}" type="sibTrans" cxnId="{13985AF8-F3EE-477C-8AB1-C80370A0BF10}">
      <dgm:prSet/>
      <dgm:spPr/>
      <dgm:t>
        <a:bodyPr/>
        <a:lstStyle/>
        <a:p>
          <a:endParaRPr lang="ru-RU" sz="1600"/>
        </a:p>
      </dgm:t>
    </dgm:pt>
    <dgm:pt modelId="{A2C14623-CB46-4C18-A013-964A0417971F}">
      <dgm:prSet custT="1"/>
      <dgm:spPr>
        <a:solidFill>
          <a:srgbClr val="4B509E"/>
        </a:solidFill>
      </dgm:spPr>
      <dgm:t>
        <a:bodyPr/>
        <a:lstStyle/>
        <a:p>
          <a:endParaRPr lang="ru-RU" sz="1600" dirty="0"/>
        </a:p>
      </dgm:t>
    </dgm:pt>
    <dgm:pt modelId="{568C76AF-A379-4564-A20C-03AE2337E9CD}" type="parTrans" cxnId="{EA3DB68D-BBD1-4FAF-9C07-F738BDFE4302}">
      <dgm:prSet/>
      <dgm:spPr/>
      <dgm:t>
        <a:bodyPr/>
        <a:lstStyle/>
        <a:p>
          <a:endParaRPr lang="ru-RU" sz="1600"/>
        </a:p>
      </dgm:t>
    </dgm:pt>
    <dgm:pt modelId="{E8A6991B-B8FE-4DA2-8DB2-A7C077C8DDFE}" type="sibTrans" cxnId="{EA3DB68D-BBD1-4FAF-9C07-F738BDFE4302}">
      <dgm:prSet/>
      <dgm:spPr/>
      <dgm:t>
        <a:bodyPr/>
        <a:lstStyle/>
        <a:p>
          <a:endParaRPr lang="ru-RU" sz="1600"/>
        </a:p>
      </dgm:t>
    </dgm:pt>
    <dgm:pt modelId="{09BDD478-AF31-4AEB-8466-12F5A4E110B3}" type="pres">
      <dgm:prSet presAssocID="{BB6F90B0-714C-4309-9AEB-D3A826883C1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2E875E4-206D-4863-8B4E-344EF846ED1C}" type="pres">
      <dgm:prSet presAssocID="{DDB8CF33-88FF-4018-B38C-528D46F8472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EBEF24-DE0B-4FBC-A977-134122298843}" type="pres">
      <dgm:prSet presAssocID="{8A64175D-71C8-4314-B0F2-BA6A8A1D397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D3F6531E-5E81-4B94-8AA0-673B7F77EAD3}" type="pres">
      <dgm:prSet presAssocID="{8A64175D-71C8-4314-B0F2-BA6A8A1D3973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FCF22FF-C32E-4672-AAF2-63A7E4A01CA5}" type="pres">
      <dgm:prSet presAssocID="{E8389A62-0DBF-4122-821B-2C34DC70B67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10D75-D19A-4440-B756-8FC3989DEAF9}" type="pres">
      <dgm:prSet presAssocID="{A63D8DA6-9A0C-4C4A-AE07-73B69FFA377E}" presName="sibTrans" presStyleLbl="sibTrans2D1" presStyleIdx="1" presStyleCnt="2"/>
      <dgm:spPr/>
      <dgm:t>
        <a:bodyPr/>
        <a:lstStyle/>
        <a:p>
          <a:endParaRPr lang="ru-RU"/>
        </a:p>
      </dgm:t>
    </dgm:pt>
    <dgm:pt modelId="{9111AD7A-1B63-4F9E-8996-E50ACB1F445C}" type="pres">
      <dgm:prSet presAssocID="{A63D8DA6-9A0C-4C4A-AE07-73B69FFA377E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F7FF26AA-C229-4E0C-BC78-ACE9DBB74B51}" type="pres">
      <dgm:prSet presAssocID="{F0730E62-F2F4-4886-B095-F24234579DA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B37CD1-95A5-421A-9535-43A9A901D368}" type="presOf" srcId="{FD42C640-321A-45FA-8806-C36B621197FC}" destId="{F7FF26AA-C229-4E0C-BC78-ACE9DBB74B51}" srcOrd="0" destOrd="2" presId="urn:microsoft.com/office/officeart/2005/8/layout/process1"/>
    <dgm:cxn modelId="{6C163892-0EFA-4396-8986-4EAAE5C2769B}" type="presOf" srcId="{E64DA30E-AC92-4D28-9F8D-3EE7866D7CE4}" destId="{52E875E4-206D-4863-8B4E-344EF846ED1C}" srcOrd="0" destOrd="1" presId="urn:microsoft.com/office/officeart/2005/8/layout/process1"/>
    <dgm:cxn modelId="{9AF43309-399A-4DAB-8E8F-A291EBC92573}" srcId="{DDB8CF33-88FF-4018-B38C-528D46F84725}" destId="{E64DA30E-AC92-4D28-9F8D-3EE7866D7CE4}" srcOrd="0" destOrd="0" parTransId="{FBC510EF-0095-4388-8F32-1FC9BD1A829A}" sibTransId="{CEF56DC6-E5AF-49D2-9945-524ED8288C73}"/>
    <dgm:cxn modelId="{9EDEF209-1D9E-4435-8E82-0369B4E99145}" srcId="{E8389A62-0DBF-4122-821B-2C34DC70B675}" destId="{0CCEE427-A22A-4603-B4E5-50526795B417}" srcOrd="3" destOrd="0" parTransId="{BA08C44E-F4A3-486D-80DC-04058702D836}" sibTransId="{AD8AA406-B365-41ED-84B8-B0FD713CC286}"/>
    <dgm:cxn modelId="{7E436291-0071-43A1-843A-EC6575EA09E2}" srcId="{E8389A62-0DBF-4122-821B-2C34DC70B675}" destId="{C0E264F7-F4D1-4C59-A99E-618DD5E5D3DC}" srcOrd="1" destOrd="0" parTransId="{A585B6D2-B9BE-4731-AF61-D12EE5EA6652}" sibTransId="{7798DCAC-0338-4FF0-97D0-59BD22325FAC}"/>
    <dgm:cxn modelId="{F67873F7-58B3-444A-811D-C138005DF9EC}" type="presOf" srcId="{E8389A62-0DBF-4122-821B-2C34DC70B675}" destId="{CFCF22FF-C32E-4672-AAF2-63A7E4A01CA5}" srcOrd="0" destOrd="0" presId="urn:microsoft.com/office/officeart/2005/8/layout/process1"/>
    <dgm:cxn modelId="{643FBE7D-50F1-4CA7-B202-32187D62CCCF}" srcId="{F0730E62-F2F4-4886-B095-F24234579DAF}" destId="{9FAF0178-12B0-43AE-BDC1-EDC1D40A0648}" srcOrd="0" destOrd="0" parTransId="{00C02BF1-263D-468B-825D-72FE3E9E26BE}" sibTransId="{401EE7DE-AF9D-46E8-8EE3-F8CBC4682B89}"/>
    <dgm:cxn modelId="{9D8565E0-467E-4AFB-97F4-692DFDD45F53}" srcId="{DDB8CF33-88FF-4018-B38C-528D46F84725}" destId="{4777C63D-6B5A-4A27-B082-C5C841AFB279}" srcOrd="1" destOrd="0" parTransId="{1F260406-6458-49B3-930B-40377530FD01}" sibTransId="{2E60B40E-F403-444F-BD53-EA861B33D404}"/>
    <dgm:cxn modelId="{C9DB4000-3487-438A-A093-C89896D227E9}" srcId="{E8389A62-0DBF-4122-821B-2C34DC70B675}" destId="{18C4DBE4-C2AB-404E-BDE1-A80A0E42BBDF}" srcOrd="2" destOrd="0" parTransId="{3E1C2DEA-7DBB-4B8A-B441-40C5A5F0DD41}" sibTransId="{F8A5DE21-1B18-44C1-ABEB-1993A77FAFE9}"/>
    <dgm:cxn modelId="{FF73DF01-CB6C-4FDD-9B0A-DF1580D9DDD5}" srcId="{E8389A62-0DBF-4122-821B-2C34DC70B675}" destId="{2E3063D7-F261-43B9-8365-10E1E812F69F}" srcOrd="0" destOrd="0" parTransId="{999FE1B5-8FB4-4A87-B34D-AB3537956D60}" sibTransId="{B402DD15-A3F1-4895-A97C-B536C452026E}"/>
    <dgm:cxn modelId="{5E393D96-AF61-4EAB-9441-11BA2ED0384E}" type="presOf" srcId="{8A64175D-71C8-4314-B0F2-BA6A8A1D3973}" destId="{C1EBEF24-DE0B-4FBC-A977-134122298843}" srcOrd="0" destOrd="0" presId="urn:microsoft.com/office/officeart/2005/8/layout/process1"/>
    <dgm:cxn modelId="{F5A695CC-FD3E-4009-BFAF-AFFFC8CF246C}" type="presOf" srcId="{DDB8CF33-88FF-4018-B38C-528D46F84725}" destId="{52E875E4-206D-4863-8B4E-344EF846ED1C}" srcOrd="0" destOrd="0" presId="urn:microsoft.com/office/officeart/2005/8/layout/process1"/>
    <dgm:cxn modelId="{8CD3506E-DE1B-4C3A-B8BA-63EF2D125C16}" type="presOf" srcId="{16FD30CC-0BC3-43B6-8C51-03A6E423829E}" destId="{52E875E4-206D-4863-8B4E-344EF846ED1C}" srcOrd="0" destOrd="3" presId="urn:microsoft.com/office/officeart/2005/8/layout/process1"/>
    <dgm:cxn modelId="{FC7C7797-ED91-4265-9989-2E699C410006}" type="presOf" srcId="{A2C14623-CB46-4C18-A013-964A0417971F}" destId="{F7FF26AA-C229-4E0C-BC78-ACE9DBB74B51}" srcOrd="0" destOrd="4" presId="urn:microsoft.com/office/officeart/2005/8/layout/process1"/>
    <dgm:cxn modelId="{65DE2814-585E-4406-9FA8-683006252CFB}" srcId="{BB6F90B0-714C-4309-9AEB-D3A826883C18}" destId="{E8389A62-0DBF-4122-821B-2C34DC70B675}" srcOrd="1" destOrd="0" parTransId="{83E8DCE6-50E7-4A78-9FB3-C3E95D869254}" sibTransId="{A63D8DA6-9A0C-4C4A-AE07-73B69FFA377E}"/>
    <dgm:cxn modelId="{4229AAC7-3ECF-4F20-9751-C79DCBC22B5A}" type="presOf" srcId="{A63D8DA6-9A0C-4C4A-AE07-73B69FFA377E}" destId="{50A10D75-D19A-4440-B756-8FC3989DEAF9}" srcOrd="0" destOrd="0" presId="urn:microsoft.com/office/officeart/2005/8/layout/process1"/>
    <dgm:cxn modelId="{F1801405-0AF4-4397-8D60-68E77A04FB60}" type="presOf" srcId="{BB6F90B0-714C-4309-9AEB-D3A826883C18}" destId="{09BDD478-AF31-4AEB-8466-12F5A4E110B3}" srcOrd="0" destOrd="0" presId="urn:microsoft.com/office/officeart/2005/8/layout/process1"/>
    <dgm:cxn modelId="{2CEBA5C0-B707-4F1A-A633-0D73362BE67D}" type="presOf" srcId="{18C4DBE4-C2AB-404E-BDE1-A80A0E42BBDF}" destId="{CFCF22FF-C32E-4672-AAF2-63A7E4A01CA5}" srcOrd="0" destOrd="3" presId="urn:microsoft.com/office/officeart/2005/8/layout/process1"/>
    <dgm:cxn modelId="{18DFF289-3F40-47B5-88E7-CFB27D049B40}" type="presOf" srcId="{8A64175D-71C8-4314-B0F2-BA6A8A1D3973}" destId="{D3F6531E-5E81-4B94-8AA0-673B7F77EAD3}" srcOrd="1" destOrd="0" presId="urn:microsoft.com/office/officeart/2005/8/layout/process1"/>
    <dgm:cxn modelId="{88B141B8-A0FE-4BBC-95E2-29C100A3674C}" srcId="{BB6F90B0-714C-4309-9AEB-D3A826883C18}" destId="{DDB8CF33-88FF-4018-B38C-528D46F84725}" srcOrd="0" destOrd="0" parTransId="{06D1F21E-B260-4645-B04E-7F588E86D2A3}" sibTransId="{8A64175D-71C8-4314-B0F2-BA6A8A1D3973}"/>
    <dgm:cxn modelId="{D026E0EF-D3A3-4898-9E8E-2228340F7AD1}" type="presOf" srcId="{A63D8DA6-9A0C-4C4A-AE07-73B69FFA377E}" destId="{9111AD7A-1B63-4F9E-8996-E50ACB1F445C}" srcOrd="1" destOrd="0" presId="urn:microsoft.com/office/officeart/2005/8/layout/process1"/>
    <dgm:cxn modelId="{72A765EC-89FC-4F98-871A-36BBF24E3317}" type="presOf" srcId="{F7DDC708-4C8C-4B10-BA27-CAD2068C832D}" destId="{F7FF26AA-C229-4E0C-BC78-ACE9DBB74B51}" srcOrd="0" destOrd="3" presId="urn:microsoft.com/office/officeart/2005/8/layout/process1"/>
    <dgm:cxn modelId="{6DFECB02-9CD9-42EA-876F-82AE7CEC55BF}" srcId="{F0730E62-F2F4-4886-B095-F24234579DAF}" destId="{FD42C640-321A-45FA-8806-C36B621197FC}" srcOrd="1" destOrd="0" parTransId="{D6BB3F9D-710C-4CC0-BC55-FF5A45DB7E6A}" sibTransId="{0B46FFB7-AD5E-4671-BDF9-6E598937FB98}"/>
    <dgm:cxn modelId="{B6547721-740C-4D4D-A9CB-8FD781E5E078}" type="presOf" srcId="{9FAF0178-12B0-43AE-BDC1-EDC1D40A0648}" destId="{F7FF26AA-C229-4E0C-BC78-ACE9DBB74B51}" srcOrd="0" destOrd="1" presId="urn:microsoft.com/office/officeart/2005/8/layout/process1"/>
    <dgm:cxn modelId="{893CCD54-415F-43FE-AD4A-7AC60F9DF3C9}" type="presOf" srcId="{C0E264F7-F4D1-4C59-A99E-618DD5E5D3DC}" destId="{CFCF22FF-C32E-4672-AAF2-63A7E4A01CA5}" srcOrd="0" destOrd="2" presId="urn:microsoft.com/office/officeart/2005/8/layout/process1"/>
    <dgm:cxn modelId="{A540ADFD-378F-4A19-A804-AD6EBD67E75E}" type="presOf" srcId="{4777C63D-6B5A-4A27-B082-C5C841AFB279}" destId="{52E875E4-206D-4863-8B4E-344EF846ED1C}" srcOrd="0" destOrd="2" presId="urn:microsoft.com/office/officeart/2005/8/layout/process1"/>
    <dgm:cxn modelId="{2876BF6F-E38F-4245-92E6-3E9E86EBCD0C}" type="presOf" srcId="{0CCEE427-A22A-4603-B4E5-50526795B417}" destId="{CFCF22FF-C32E-4672-AAF2-63A7E4A01CA5}" srcOrd="0" destOrd="4" presId="urn:microsoft.com/office/officeart/2005/8/layout/process1"/>
    <dgm:cxn modelId="{18BE331D-BEDA-40F2-A311-06CB0176E433}" srcId="{DDB8CF33-88FF-4018-B38C-528D46F84725}" destId="{16FD30CC-0BC3-43B6-8C51-03A6E423829E}" srcOrd="2" destOrd="0" parTransId="{09677295-3A84-4494-ACD9-80F87F4C4B24}" sibTransId="{F0A5D23D-BCA4-4AB7-92DD-448E25513D77}"/>
    <dgm:cxn modelId="{13985AF8-F3EE-477C-8AB1-C80370A0BF10}" srcId="{F0730E62-F2F4-4886-B095-F24234579DAF}" destId="{F7DDC708-4C8C-4B10-BA27-CAD2068C832D}" srcOrd="2" destOrd="0" parTransId="{07F34EDF-0C4A-4FC8-942B-1D220CB8AF6C}" sibTransId="{077FA144-BC85-4E6E-A076-666A349C7066}"/>
    <dgm:cxn modelId="{EA3DB68D-BBD1-4FAF-9C07-F738BDFE4302}" srcId="{F0730E62-F2F4-4886-B095-F24234579DAF}" destId="{A2C14623-CB46-4C18-A013-964A0417971F}" srcOrd="3" destOrd="0" parTransId="{568C76AF-A379-4564-A20C-03AE2337E9CD}" sibTransId="{E8A6991B-B8FE-4DA2-8DB2-A7C077C8DDFE}"/>
    <dgm:cxn modelId="{EB907666-9EE6-4638-A9C0-643AE2B1E885}" srcId="{BB6F90B0-714C-4309-9AEB-D3A826883C18}" destId="{F0730E62-F2F4-4886-B095-F24234579DAF}" srcOrd="2" destOrd="0" parTransId="{4EF9E9B9-6D91-44EC-9ED6-CAF93F917A71}" sibTransId="{8A1A677E-9B1E-4C26-B49C-98D7861C5BA7}"/>
    <dgm:cxn modelId="{C2809B56-F7AC-4376-92F7-1D75FC43F909}" type="presOf" srcId="{F0730E62-F2F4-4886-B095-F24234579DAF}" destId="{F7FF26AA-C229-4E0C-BC78-ACE9DBB74B51}" srcOrd="0" destOrd="0" presId="urn:microsoft.com/office/officeart/2005/8/layout/process1"/>
    <dgm:cxn modelId="{6DD46111-EB59-4760-B5B9-00F2066F23B6}" type="presOf" srcId="{2E3063D7-F261-43B9-8365-10E1E812F69F}" destId="{CFCF22FF-C32E-4672-AAF2-63A7E4A01CA5}" srcOrd="0" destOrd="1" presId="urn:microsoft.com/office/officeart/2005/8/layout/process1"/>
    <dgm:cxn modelId="{B70DB81A-3AC4-46DA-BE04-FAEEF05FE68C}" type="presParOf" srcId="{09BDD478-AF31-4AEB-8466-12F5A4E110B3}" destId="{52E875E4-206D-4863-8B4E-344EF846ED1C}" srcOrd="0" destOrd="0" presId="urn:microsoft.com/office/officeart/2005/8/layout/process1"/>
    <dgm:cxn modelId="{C26AF2C2-E33E-4FD5-BA39-E5ACF27662CC}" type="presParOf" srcId="{09BDD478-AF31-4AEB-8466-12F5A4E110B3}" destId="{C1EBEF24-DE0B-4FBC-A977-134122298843}" srcOrd="1" destOrd="0" presId="urn:microsoft.com/office/officeart/2005/8/layout/process1"/>
    <dgm:cxn modelId="{4B6AB9F3-C687-4688-B608-6C082B82E4F3}" type="presParOf" srcId="{C1EBEF24-DE0B-4FBC-A977-134122298843}" destId="{D3F6531E-5E81-4B94-8AA0-673B7F77EAD3}" srcOrd="0" destOrd="0" presId="urn:microsoft.com/office/officeart/2005/8/layout/process1"/>
    <dgm:cxn modelId="{8E00C27D-B268-411D-B2CD-CE57461D7395}" type="presParOf" srcId="{09BDD478-AF31-4AEB-8466-12F5A4E110B3}" destId="{CFCF22FF-C32E-4672-AAF2-63A7E4A01CA5}" srcOrd="2" destOrd="0" presId="urn:microsoft.com/office/officeart/2005/8/layout/process1"/>
    <dgm:cxn modelId="{58E4B891-08BB-4242-9008-AAF3992C15CC}" type="presParOf" srcId="{09BDD478-AF31-4AEB-8466-12F5A4E110B3}" destId="{50A10D75-D19A-4440-B756-8FC3989DEAF9}" srcOrd="3" destOrd="0" presId="urn:microsoft.com/office/officeart/2005/8/layout/process1"/>
    <dgm:cxn modelId="{EAB4C1BC-8E78-41E5-B4AA-6FC116D5AA77}" type="presParOf" srcId="{50A10D75-D19A-4440-B756-8FC3989DEAF9}" destId="{9111AD7A-1B63-4F9E-8996-E50ACB1F445C}" srcOrd="0" destOrd="0" presId="urn:microsoft.com/office/officeart/2005/8/layout/process1"/>
    <dgm:cxn modelId="{6F2525F6-6613-45D6-A208-A158C7B66B66}" type="presParOf" srcId="{09BDD478-AF31-4AEB-8466-12F5A4E110B3}" destId="{F7FF26AA-C229-4E0C-BC78-ACE9DBB74B5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482DE-B2C0-4322-B7FF-457142658837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C9F8E4-26EE-4A47-A074-BD4F56680E62}">
      <dgm:prSet phldrT="[Текст]" custT="1"/>
      <dgm:spPr>
        <a:solidFill>
          <a:srgbClr val="4B509E"/>
        </a:solidFill>
      </dgm:spPr>
      <dgm:t>
        <a:bodyPr/>
        <a:lstStyle/>
        <a:p>
          <a:r>
            <a:rPr lang="ru-RU" sz="2000" dirty="0" smtClean="0"/>
            <a:t>производительность</a:t>
          </a:r>
          <a:endParaRPr lang="ru-RU" sz="2000" dirty="0"/>
        </a:p>
      </dgm:t>
    </dgm:pt>
    <dgm:pt modelId="{DC627988-5476-485A-89FF-A21B09845D1B}" type="parTrans" cxnId="{DD9AF97D-4BAE-44DD-A280-D90A718761DA}">
      <dgm:prSet/>
      <dgm:spPr/>
      <dgm:t>
        <a:bodyPr/>
        <a:lstStyle/>
        <a:p>
          <a:endParaRPr lang="ru-RU" sz="2000"/>
        </a:p>
      </dgm:t>
    </dgm:pt>
    <dgm:pt modelId="{E6916873-1FEC-4160-85C1-6285D55C3BEF}" type="sibTrans" cxnId="{DD9AF97D-4BAE-44DD-A280-D90A718761DA}">
      <dgm:prSet/>
      <dgm:spPr/>
      <dgm:t>
        <a:bodyPr/>
        <a:lstStyle/>
        <a:p>
          <a:endParaRPr lang="ru-RU" sz="2000"/>
        </a:p>
      </dgm:t>
    </dgm:pt>
    <dgm:pt modelId="{CE4BE8B0-ACD4-45C3-8CBE-CA6874514974}">
      <dgm:prSet phldrT="[Текст]" custT="1"/>
      <dgm:spPr>
        <a:solidFill>
          <a:srgbClr val="4B509E"/>
        </a:solidFill>
      </dgm:spPr>
      <dgm:t>
        <a:bodyPr/>
        <a:lstStyle/>
        <a:p>
          <a:r>
            <a:rPr lang="ru-RU" sz="2000" dirty="0" smtClean="0"/>
            <a:t>процессы</a:t>
          </a:r>
          <a:endParaRPr lang="ru-RU" sz="2000" dirty="0"/>
        </a:p>
      </dgm:t>
    </dgm:pt>
    <dgm:pt modelId="{1D9F2A7A-A62B-46ED-9E80-B325DD45B4EF}" type="parTrans" cxnId="{890E53ED-9EF6-4847-85CF-A585C4C1C62C}">
      <dgm:prSet/>
      <dgm:spPr>
        <a:solidFill>
          <a:srgbClr val="4B509E"/>
        </a:solidFill>
      </dgm:spPr>
      <dgm:t>
        <a:bodyPr/>
        <a:lstStyle/>
        <a:p>
          <a:endParaRPr lang="ru-RU" sz="2000"/>
        </a:p>
      </dgm:t>
    </dgm:pt>
    <dgm:pt modelId="{0A5A62E5-216D-407F-9A78-8656CBC67C36}" type="sibTrans" cxnId="{890E53ED-9EF6-4847-85CF-A585C4C1C62C}">
      <dgm:prSet/>
      <dgm:spPr/>
      <dgm:t>
        <a:bodyPr/>
        <a:lstStyle/>
        <a:p>
          <a:endParaRPr lang="ru-RU" sz="2000"/>
        </a:p>
      </dgm:t>
    </dgm:pt>
    <dgm:pt modelId="{67E8E16F-1749-4C5C-B231-7F7C5D479D5D}">
      <dgm:prSet phldrT="[Текст]" custT="1"/>
      <dgm:spPr>
        <a:solidFill>
          <a:srgbClr val="4B509E"/>
        </a:solidFill>
      </dgm:spPr>
      <dgm:t>
        <a:bodyPr/>
        <a:lstStyle/>
        <a:p>
          <a:r>
            <a:rPr lang="ru-RU" sz="2000" dirty="0" smtClean="0"/>
            <a:t>технологии</a:t>
          </a:r>
          <a:endParaRPr lang="ru-RU" sz="2000" dirty="0"/>
        </a:p>
      </dgm:t>
    </dgm:pt>
    <dgm:pt modelId="{716321B6-EE13-4676-B6C1-537CBE4C5ED8}" type="parTrans" cxnId="{E1FC949C-513F-46DF-9B0F-6130951965CF}">
      <dgm:prSet/>
      <dgm:spPr/>
      <dgm:t>
        <a:bodyPr/>
        <a:lstStyle/>
        <a:p>
          <a:endParaRPr lang="ru-RU" sz="2000"/>
        </a:p>
      </dgm:t>
    </dgm:pt>
    <dgm:pt modelId="{7A412202-1ACA-4822-BB0B-ABB96BB3CC7B}" type="sibTrans" cxnId="{E1FC949C-513F-46DF-9B0F-6130951965CF}">
      <dgm:prSet/>
      <dgm:spPr/>
      <dgm:t>
        <a:bodyPr/>
        <a:lstStyle/>
        <a:p>
          <a:endParaRPr lang="ru-RU" sz="2000"/>
        </a:p>
      </dgm:t>
    </dgm:pt>
    <dgm:pt modelId="{3260ACA0-3269-4870-B4CF-6B536F834398}">
      <dgm:prSet phldrT="[Текст]" custT="1"/>
      <dgm:spPr>
        <a:solidFill>
          <a:srgbClr val="4B509E"/>
        </a:solidFill>
      </dgm:spPr>
      <dgm:t>
        <a:bodyPr/>
        <a:lstStyle/>
        <a:p>
          <a:r>
            <a:rPr lang="ru-RU" sz="2000" dirty="0" smtClean="0"/>
            <a:t>кадры</a:t>
          </a:r>
          <a:endParaRPr lang="ru-RU" sz="2000" dirty="0"/>
        </a:p>
      </dgm:t>
    </dgm:pt>
    <dgm:pt modelId="{580E8F22-FF10-40BF-8E4F-E8D8C19AC0C0}" type="parTrans" cxnId="{BEFAC58E-E93E-4328-8893-0D71D2CFAA19}">
      <dgm:prSet/>
      <dgm:spPr/>
      <dgm:t>
        <a:bodyPr/>
        <a:lstStyle/>
        <a:p>
          <a:endParaRPr lang="ru-RU" sz="2000"/>
        </a:p>
      </dgm:t>
    </dgm:pt>
    <dgm:pt modelId="{D0E78F3A-98C0-4E40-95A9-AA3F4641F35C}" type="sibTrans" cxnId="{BEFAC58E-E93E-4328-8893-0D71D2CFAA19}">
      <dgm:prSet/>
      <dgm:spPr/>
      <dgm:t>
        <a:bodyPr/>
        <a:lstStyle/>
        <a:p>
          <a:endParaRPr lang="ru-RU" sz="2000"/>
        </a:p>
      </dgm:t>
    </dgm:pt>
    <dgm:pt modelId="{E3C663B9-A011-44F7-9352-DE57462DC0EA}" type="pres">
      <dgm:prSet presAssocID="{AFC482DE-B2C0-4322-B7FF-4571426588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A51BA2A-A6F3-418C-9903-C48136A11E71}" type="pres">
      <dgm:prSet presAssocID="{EBC9F8E4-26EE-4A47-A074-BD4F56680E62}" presName="hierRoot1" presStyleCnt="0">
        <dgm:presLayoutVars>
          <dgm:hierBranch val="init"/>
        </dgm:presLayoutVars>
      </dgm:prSet>
      <dgm:spPr/>
    </dgm:pt>
    <dgm:pt modelId="{07609FA0-2789-4767-9827-DFEF67DE1BAA}" type="pres">
      <dgm:prSet presAssocID="{EBC9F8E4-26EE-4A47-A074-BD4F56680E62}" presName="rootComposite1" presStyleCnt="0"/>
      <dgm:spPr/>
    </dgm:pt>
    <dgm:pt modelId="{F5E07AE0-8DD6-4F5F-9E89-4112B7C60322}" type="pres">
      <dgm:prSet presAssocID="{EBC9F8E4-26EE-4A47-A074-BD4F56680E62}" presName="rootText1" presStyleLbl="node0" presStyleIdx="0" presStyleCnt="1" custLinFactNeighborX="-84" custLinFactNeighborY="-43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C96E80-E11F-4AAA-BF2C-AB2FE4A56C78}" type="pres">
      <dgm:prSet presAssocID="{EBC9F8E4-26EE-4A47-A074-BD4F56680E6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CA3703E-FC0C-49AD-9966-0BA90822C895}" type="pres">
      <dgm:prSet presAssocID="{EBC9F8E4-26EE-4A47-A074-BD4F56680E62}" presName="hierChild2" presStyleCnt="0"/>
      <dgm:spPr/>
    </dgm:pt>
    <dgm:pt modelId="{DCD69475-3AF3-4ABA-9AE6-AC7E3B26A48C}" type="pres">
      <dgm:prSet presAssocID="{1D9F2A7A-A62B-46ED-9E80-B325DD45B4EF}" presName="Name64" presStyleLbl="parChTrans1D2" presStyleIdx="0" presStyleCnt="3"/>
      <dgm:spPr/>
      <dgm:t>
        <a:bodyPr/>
        <a:lstStyle/>
        <a:p>
          <a:endParaRPr lang="ru-RU"/>
        </a:p>
      </dgm:t>
    </dgm:pt>
    <dgm:pt modelId="{7D36D832-7D12-4916-A581-05B6951D5631}" type="pres">
      <dgm:prSet presAssocID="{CE4BE8B0-ACD4-45C3-8CBE-CA6874514974}" presName="hierRoot2" presStyleCnt="0">
        <dgm:presLayoutVars>
          <dgm:hierBranch val="init"/>
        </dgm:presLayoutVars>
      </dgm:prSet>
      <dgm:spPr/>
    </dgm:pt>
    <dgm:pt modelId="{A8571319-336B-4D4A-945A-0F31120EBE49}" type="pres">
      <dgm:prSet presAssocID="{CE4BE8B0-ACD4-45C3-8CBE-CA6874514974}" presName="rootComposite" presStyleCnt="0"/>
      <dgm:spPr/>
    </dgm:pt>
    <dgm:pt modelId="{12A91D54-971C-44D0-AFFE-2FBC89E6338E}" type="pres">
      <dgm:prSet presAssocID="{CE4BE8B0-ACD4-45C3-8CBE-CA6874514974}" presName="rootText" presStyleLbl="node2" presStyleIdx="0" presStyleCnt="3" custScaleX="83001" custScaleY="546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1EFF30B-4D62-44BD-920E-419C76957D2F}" type="pres">
      <dgm:prSet presAssocID="{CE4BE8B0-ACD4-45C3-8CBE-CA6874514974}" presName="rootConnector" presStyleLbl="node2" presStyleIdx="0" presStyleCnt="3"/>
      <dgm:spPr/>
      <dgm:t>
        <a:bodyPr/>
        <a:lstStyle/>
        <a:p>
          <a:endParaRPr lang="ru-RU"/>
        </a:p>
      </dgm:t>
    </dgm:pt>
    <dgm:pt modelId="{66B27E10-9F44-45B7-937D-F31B5C7CB0E5}" type="pres">
      <dgm:prSet presAssocID="{CE4BE8B0-ACD4-45C3-8CBE-CA6874514974}" presName="hierChild4" presStyleCnt="0"/>
      <dgm:spPr/>
    </dgm:pt>
    <dgm:pt modelId="{E1646B70-A31F-4044-A132-C8DDEC19430E}" type="pres">
      <dgm:prSet presAssocID="{CE4BE8B0-ACD4-45C3-8CBE-CA6874514974}" presName="hierChild5" presStyleCnt="0"/>
      <dgm:spPr/>
    </dgm:pt>
    <dgm:pt modelId="{5EC8D092-B734-4030-A269-FDB88293004E}" type="pres">
      <dgm:prSet presAssocID="{716321B6-EE13-4676-B6C1-537CBE4C5ED8}" presName="Name64" presStyleLbl="parChTrans1D2" presStyleIdx="1" presStyleCnt="3"/>
      <dgm:spPr/>
      <dgm:t>
        <a:bodyPr/>
        <a:lstStyle/>
        <a:p>
          <a:endParaRPr lang="ru-RU"/>
        </a:p>
      </dgm:t>
    </dgm:pt>
    <dgm:pt modelId="{C4264EEA-47DC-4D16-90B2-10777FA1DB1B}" type="pres">
      <dgm:prSet presAssocID="{67E8E16F-1749-4C5C-B231-7F7C5D479D5D}" presName="hierRoot2" presStyleCnt="0">
        <dgm:presLayoutVars>
          <dgm:hierBranch val="init"/>
        </dgm:presLayoutVars>
      </dgm:prSet>
      <dgm:spPr/>
    </dgm:pt>
    <dgm:pt modelId="{7CF846D4-F2A4-4F58-841F-9BBB019BF7EE}" type="pres">
      <dgm:prSet presAssocID="{67E8E16F-1749-4C5C-B231-7F7C5D479D5D}" presName="rootComposite" presStyleCnt="0"/>
      <dgm:spPr/>
    </dgm:pt>
    <dgm:pt modelId="{4129D159-4CA2-439E-9DA4-2CE2EF582C16}" type="pres">
      <dgm:prSet presAssocID="{67E8E16F-1749-4C5C-B231-7F7C5D479D5D}" presName="rootText" presStyleLbl="node2" presStyleIdx="1" presStyleCnt="3" custScaleX="83360" custScaleY="6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E98AB87-F313-46DC-A758-063A7422A6A8}" type="pres">
      <dgm:prSet presAssocID="{67E8E16F-1749-4C5C-B231-7F7C5D479D5D}" presName="rootConnector" presStyleLbl="node2" presStyleIdx="1" presStyleCnt="3"/>
      <dgm:spPr/>
      <dgm:t>
        <a:bodyPr/>
        <a:lstStyle/>
        <a:p>
          <a:endParaRPr lang="ru-RU"/>
        </a:p>
      </dgm:t>
    </dgm:pt>
    <dgm:pt modelId="{72828A25-FA22-43B5-86A7-9F9A44820E89}" type="pres">
      <dgm:prSet presAssocID="{67E8E16F-1749-4C5C-B231-7F7C5D479D5D}" presName="hierChild4" presStyleCnt="0"/>
      <dgm:spPr/>
    </dgm:pt>
    <dgm:pt modelId="{6876D6DC-9153-452D-9542-99225A597110}" type="pres">
      <dgm:prSet presAssocID="{67E8E16F-1749-4C5C-B231-7F7C5D479D5D}" presName="hierChild5" presStyleCnt="0"/>
      <dgm:spPr/>
    </dgm:pt>
    <dgm:pt modelId="{54C31C1B-938E-4935-B8F6-9215B885C6FA}" type="pres">
      <dgm:prSet presAssocID="{580E8F22-FF10-40BF-8E4F-E8D8C19AC0C0}" presName="Name64" presStyleLbl="parChTrans1D2" presStyleIdx="2" presStyleCnt="3"/>
      <dgm:spPr/>
      <dgm:t>
        <a:bodyPr/>
        <a:lstStyle/>
        <a:p>
          <a:endParaRPr lang="ru-RU"/>
        </a:p>
      </dgm:t>
    </dgm:pt>
    <dgm:pt modelId="{47628ACA-726A-4201-ADC3-A3659098DC77}" type="pres">
      <dgm:prSet presAssocID="{3260ACA0-3269-4870-B4CF-6B536F834398}" presName="hierRoot2" presStyleCnt="0">
        <dgm:presLayoutVars>
          <dgm:hierBranch val="init"/>
        </dgm:presLayoutVars>
      </dgm:prSet>
      <dgm:spPr/>
    </dgm:pt>
    <dgm:pt modelId="{54870426-AADE-4A83-9A11-695FD28BDCE9}" type="pres">
      <dgm:prSet presAssocID="{3260ACA0-3269-4870-B4CF-6B536F834398}" presName="rootComposite" presStyleCnt="0"/>
      <dgm:spPr/>
    </dgm:pt>
    <dgm:pt modelId="{94BFA48A-573D-445E-9431-08149BC29F7C}" type="pres">
      <dgm:prSet presAssocID="{3260ACA0-3269-4870-B4CF-6B536F834398}" presName="rootText" presStyleLbl="node2" presStyleIdx="2" presStyleCnt="3" custScaleX="83360" custScaleY="6213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4115E0-4B44-441A-8DF4-E1A8EF5C4D75}" type="pres">
      <dgm:prSet presAssocID="{3260ACA0-3269-4870-B4CF-6B536F834398}" presName="rootConnector" presStyleLbl="node2" presStyleIdx="2" presStyleCnt="3"/>
      <dgm:spPr/>
      <dgm:t>
        <a:bodyPr/>
        <a:lstStyle/>
        <a:p>
          <a:endParaRPr lang="ru-RU"/>
        </a:p>
      </dgm:t>
    </dgm:pt>
    <dgm:pt modelId="{FF3A4BB2-357A-4919-A9EF-0B82AF3D2A0E}" type="pres">
      <dgm:prSet presAssocID="{3260ACA0-3269-4870-B4CF-6B536F834398}" presName="hierChild4" presStyleCnt="0"/>
      <dgm:spPr/>
    </dgm:pt>
    <dgm:pt modelId="{E0EE591E-6B4F-4AB8-A5F9-074AB64D9B0E}" type="pres">
      <dgm:prSet presAssocID="{3260ACA0-3269-4870-B4CF-6B536F834398}" presName="hierChild5" presStyleCnt="0"/>
      <dgm:spPr/>
    </dgm:pt>
    <dgm:pt modelId="{7C39009B-1767-4F8A-984E-B5BA8097B7DF}" type="pres">
      <dgm:prSet presAssocID="{EBC9F8E4-26EE-4A47-A074-BD4F56680E62}" presName="hierChild3" presStyleCnt="0"/>
      <dgm:spPr/>
    </dgm:pt>
  </dgm:ptLst>
  <dgm:cxnLst>
    <dgm:cxn modelId="{97D4EBA9-4D89-4D74-B92C-37CCBF14DD3C}" type="presOf" srcId="{580E8F22-FF10-40BF-8E4F-E8D8C19AC0C0}" destId="{54C31C1B-938E-4935-B8F6-9215B885C6FA}" srcOrd="0" destOrd="0" presId="urn:microsoft.com/office/officeart/2009/3/layout/HorizontalOrganizationChart"/>
    <dgm:cxn modelId="{BEFAC58E-E93E-4328-8893-0D71D2CFAA19}" srcId="{EBC9F8E4-26EE-4A47-A074-BD4F56680E62}" destId="{3260ACA0-3269-4870-B4CF-6B536F834398}" srcOrd="2" destOrd="0" parTransId="{580E8F22-FF10-40BF-8E4F-E8D8C19AC0C0}" sibTransId="{D0E78F3A-98C0-4E40-95A9-AA3F4641F35C}"/>
    <dgm:cxn modelId="{890E53ED-9EF6-4847-85CF-A585C4C1C62C}" srcId="{EBC9F8E4-26EE-4A47-A074-BD4F56680E62}" destId="{CE4BE8B0-ACD4-45C3-8CBE-CA6874514974}" srcOrd="0" destOrd="0" parTransId="{1D9F2A7A-A62B-46ED-9E80-B325DD45B4EF}" sibTransId="{0A5A62E5-216D-407F-9A78-8656CBC67C36}"/>
    <dgm:cxn modelId="{38A25124-9C21-4A34-B261-B6817987E524}" type="presOf" srcId="{CE4BE8B0-ACD4-45C3-8CBE-CA6874514974}" destId="{12A91D54-971C-44D0-AFFE-2FBC89E6338E}" srcOrd="0" destOrd="0" presId="urn:microsoft.com/office/officeart/2009/3/layout/HorizontalOrganizationChart"/>
    <dgm:cxn modelId="{42B9C626-CA25-42E5-A0BC-2366132EA3CE}" type="presOf" srcId="{EBC9F8E4-26EE-4A47-A074-BD4F56680E62}" destId="{F5E07AE0-8DD6-4F5F-9E89-4112B7C60322}" srcOrd="0" destOrd="0" presId="urn:microsoft.com/office/officeart/2009/3/layout/HorizontalOrganizationChart"/>
    <dgm:cxn modelId="{21348BCF-AC5B-441A-9A73-AA29E4687974}" type="presOf" srcId="{3260ACA0-3269-4870-B4CF-6B536F834398}" destId="{F24115E0-4B44-441A-8DF4-E1A8EF5C4D75}" srcOrd="1" destOrd="0" presId="urn:microsoft.com/office/officeart/2009/3/layout/HorizontalOrganizationChart"/>
    <dgm:cxn modelId="{E1FC949C-513F-46DF-9B0F-6130951965CF}" srcId="{EBC9F8E4-26EE-4A47-A074-BD4F56680E62}" destId="{67E8E16F-1749-4C5C-B231-7F7C5D479D5D}" srcOrd="1" destOrd="0" parTransId="{716321B6-EE13-4676-B6C1-537CBE4C5ED8}" sibTransId="{7A412202-1ACA-4822-BB0B-ABB96BB3CC7B}"/>
    <dgm:cxn modelId="{BAEB16E2-C9F2-4E3E-9D31-95CAB9C37B1D}" type="presOf" srcId="{1D9F2A7A-A62B-46ED-9E80-B325DD45B4EF}" destId="{DCD69475-3AF3-4ABA-9AE6-AC7E3B26A48C}" srcOrd="0" destOrd="0" presId="urn:microsoft.com/office/officeart/2009/3/layout/HorizontalOrganizationChart"/>
    <dgm:cxn modelId="{35005F2B-7EC0-43DC-BA0B-44183EDE0AFD}" type="presOf" srcId="{EBC9F8E4-26EE-4A47-A074-BD4F56680E62}" destId="{ABC96E80-E11F-4AAA-BF2C-AB2FE4A56C78}" srcOrd="1" destOrd="0" presId="urn:microsoft.com/office/officeart/2009/3/layout/HorizontalOrganizationChart"/>
    <dgm:cxn modelId="{A33F318F-46C8-4A67-81AB-9A3C0776A3ED}" type="presOf" srcId="{67E8E16F-1749-4C5C-B231-7F7C5D479D5D}" destId="{4129D159-4CA2-439E-9DA4-2CE2EF582C16}" srcOrd="0" destOrd="0" presId="urn:microsoft.com/office/officeart/2009/3/layout/HorizontalOrganizationChart"/>
    <dgm:cxn modelId="{EC6F1F5C-4A8B-41EE-B694-A70DA18B51B3}" type="presOf" srcId="{3260ACA0-3269-4870-B4CF-6B536F834398}" destId="{94BFA48A-573D-445E-9431-08149BC29F7C}" srcOrd="0" destOrd="0" presId="urn:microsoft.com/office/officeart/2009/3/layout/HorizontalOrganizationChart"/>
    <dgm:cxn modelId="{E3B75587-A452-481D-B960-9A726AEE2224}" type="presOf" srcId="{CE4BE8B0-ACD4-45C3-8CBE-CA6874514974}" destId="{B1EFF30B-4D62-44BD-920E-419C76957D2F}" srcOrd="1" destOrd="0" presId="urn:microsoft.com/office/officeart/2009/3/layout/HorizontalOrganizationChart"/>
    <dgm:cxn modelId="{44687535-50CA-4126-91DB-49583637DFA6}" type="presOf" srcId="{AFC482DE-B2C0-4322-B7FF-457142658837}" destId="{E3C663B9-A011-44F7-9352-DE57462DC0EA}" srcOrd="0" destOrd="0" presId="urn:microsoft.com/office/officeart/2009/3/layout/HorizontalOrganizationChart"/>
    <dgm:cxn modelId="{D737AB91-B659-4C23-BCCC-46257014D40F}" type="presOf" srcId="{716321B6-EE13-4676-B6C1-537CBE4C5ED8}" destId="{5EC8D092-B734-4030-A269-FDB88293004E}" srcOrd="0" destOrd="0" presId="urn:microsoft.com/office/officeart/2009/3/layout/HorizontalOrganizationChart"/>
    <dgm:cxn modelId="{DD9AF97D-4BAE-44DD-A280-D90A718761DA}" srcId="{AFC482DE-B2C0-4322-B7FF-457142658837}" destId="{EBC9F8E4-26EE-4A47-A074-BD4F56680E62}" srcOrd="0" destOrd="0" parTransId="{DC627988-5476-485A-89FF-A21B09845D1B}" sibTransId="{E6916873-1FEC-4160-85C1-6285D55C3BEF}"/>
    <dgm:cxn modelId="{8BE929F6-396B-40CF-A0E9-BC37F3873939}" type="presOf" srcId="{67E8E16F-1749-4C5C-B231-7F7C5D479D5D}" destId="{6E98AB87-F313-46DC-A758-063A7422A6A8}" srcOrd="1" destOrd="0" presId="urn:microsoft.com/office/officeart/2009/3/layout/HorizontalOrganizationChart"/>
    <dgm:cxn modelId="{ECBB8523-468C-4142-A383-EC53B2480F96}" type="presParOf" srcId="{E3C663B9-A011-44F7-9352-DE57462DC0EA}" destId="{AA51BA2A-A6F3-418C-9903-C48136A11E71}" srcOrd="0" destOrd="0" presId="urn:microsoft.com/office/officeart/2009/3/layout/HorizontalOrganizationChart"/>
    <dgm:cxn modelId="{733EDA66-6484-433F-AE6E-560F6D69C073}" type="presParOf" srcId="{AA51BA2A-A6F3-418C-9903-C48136A11E71}" destId="{07609FA0-2789-4767-9827-DFEF67DE1BAA}" srcOrd="0" destOrd="0" presId="urn:microsoft.com/office/officeart/2009/3/layout/HorizontalOrganizationChart"/>
    <dgm:cxn modelId="{9B2DFC47-8395-4BDA-9506-A37198F0B3A3}" type="presParOf" srcId="{07609FA0-2789-4767-9827-DFEF67DE1BAA}" destId="{F5E07AE0-8DD6-4F5F-9E89-4112B7C60322}" srcOrd="0" destOrd="0" presId="urn:microsoft.com/office/officeart/2009/3/layout/HorizontalOrganizationChart"/>
    <dgm:cxn modelId="{D362CA2A-424C-4AAF-9ED0-5E9EF73FF810}" type="presParOf" srcId="{07609FA0-2789-4767-9827-DFEF67DE1BAA}" destId="{ABC96E80-E11F-4AAA-BF2C-AB2FE4A56C78}" srcOrd="1" destOrd="0" presId="urn:microsoft.com/office/officeart/2009/3/layout/HorizontalOrganizationChart"/>
    <dgm:cxn modelId="{2E0C330B-2247-4039-B34A-7022DD75C4F4}" type="presParOf" srcId="{AA51BA2A-A6F3-418C-9903-C48136A11E71}" destId="{2CA3703E-FC0C-49AD-9966-0BA90822C895}" srcOrd="1" destOrd="0" presId="urn:microsoft.com/office/officeart/2009/3/layout/HorizontalOrganizationChart"/>
    <dgm:cxn modelId="{BE06957B-5E95-4888-B902-12D5A784F177}" type="presParOf" srcId="{2CA3703E-FC0C-49AD-9966-0BA90822C895}" destId="{DCD69475-3AF3-4ABA-9AE6-AC7E3B26A48C}" srcOrd="0" destOrd="0" presId="urn:microsoft.com/office/officeart/2009/3/layout/HorizontalOrganizationChart"/>
    <dgm:cxn modelId="{131B42D8-7823-4F04-BC54-EA27E8ED04A3}" type="presParOf" srcId="{2CA3703E-FC0C-49AD-9966-0BA90822C895}" destId="{7D36D832-7D12-4916-A581-05B6951D5631}" srcOrd="1" destOrd="0" presId="urn:microsoft.com/office/officeart/2009/3/layout/HorizontalOrganizationChart"/>
    <dgm:cxn modelId="{C74C8877-C72D-42C8-908B-85A0EA715608}" type="presParOf" srcId="{7D36D832-7D12-4916-A581-05B6951D5631}" destId="{A8571319-336B-4D4A-945A-0F31120EBE49}" srcOrd="0" destOrd="0" presId="urn:microsoft.com/office/officeart/2009/3/layout/HorizontalOrganizationChart"/>
    <dgm:cxn modelId="{83905E81-9101-4A76-AAFC-F31018F2C702}" type="presParOf" srcId="{A8571319-336B-4D4A-945A-0F31120EBE49}" destId="{12A91D54-971C-44D0-AFFE-2FBC89E6338E}" srcOrd="0" destOrd="0" presId="urn:microsoft.com/office/officeart/2009/3/layout/HorizontalOrganizationChart"/>
    <dgm:cxn modelId="{0B3D5C22-00D6-4DC1-899A-FD8E313FD306}" type="presParOf" srcId="{A8571319-336B-4D4A-945A-0F31120EBE49}" destId="{B1EFF30B-4D62-44BD-920E-419C76957D2F}" srcOrd="1" destOrd="0" presId="urn:microsoft.com/office/officeart/2009/3/layout/HorizontalOrganizationChart"/>
    <dgm:cxn modelId="{1778D0A8-A286-4697-B952-0CE00D33F8AA}" type="presParOf" srcId="{7D36D832-7D12-4916-A581-05B6951D5631}" destId="{66B27E10-9F44-45B7-937D-F31B5C7CB0E5}" srcOrd="1" destOrd="0" presId="urn:microsoft.com/office/officeart/2009/3/layout/HorizontalOrganizationChart"/>
    <dgm:cxn modelId="{B67F7A14-29A8-4ECA-B728-E607E0E03F3D}" type="presParOf" srcId="{7D36D832-7D12-4916-A581-05B6951D5631}" destId="{E1646B70-A31F-4044-A132-C8DDEC19430E}" srcOrd="2" destOrd="0" presId="urn:microsoft.com/office/officeart/2009/3/layout/HorizontalOrganizationChart"/>
    <dgm:cxn modelId="{3BFB584E-D724-44CC-A179-461AF64BE6D0}" type="presParOf" srcId="{2CA3703E-FC0C-49AD-9966-0BA90822C895}" destId="{5EC8D092-B734-4030-A269-FDB88293004E}" srcOrd="2" destOrd="0" presId="urn:microsoft.com/office/officeart/2009/3/layout/HorizontalOrganizationChart"/>
    <dgm:cxn modelId="{CBCF5FCA-D00B-491F-ABCD-A09C1DD6FAF4}" type="presParOf" srcId="{2CA3703E-FC0C-49AD-9966-0BA90822C895}" destId="{C4264EEA-47DC-4D16-90B2-10777FA1DB1B}" srcOrd="3" destOrd="0" presId="urn:microsoft.com/office/officeart/2009/3/layout/HorizontalOrganizationChart"/>
    <dgm:cxn modelId="{990D1CA3-3A78-4E82-BE90-7351E7E4DB60}" type="presParOf" srcId="{C4264EEA-47DC-4D16-90B2-10777FA1DB1B}" destId="{7CF846D4-F2A4-4F58-841F-9BBB019BF7EE}" srcOrd="0" destOrd="0" presId="urn:microsoft.com/office/officeart/2009/3/layout/HorizontalOrganizationChart"/>
    <dgm:cxn modelId="{3377D607-E11E-4ACD-AFD5-8A4F6C571020}" type="presParOf" srcId="{7CF846D4-F2A4-4F58-841F-9BBB019BF7EE}" destId="{4129D159-4CA2-439E-9DA4-2CE2EF582C16}" srcOrd="0" destOrd="0" presId="urn:microsoft.com/office/officeart/2009/3/layout/HorizontalOrganizationChart"/>
    <dgm:cxn modelId="{288D7FEA-B3D6-42F6-8383-D7A027CF8740}" type="presParOf" srcId="{7CF846D4-F2A4-4F58-841F-9BBB019BF7EE}" destId="{6E98AB87-F313-46DC-A758-063A7422A6A8}" srcOrd="1" destOrd="0" presId="urn:microsoft.com/office/officeart/2009/3/layout/HorizontalOrganizationChart"/>
    <dgm:cxn modelId="{EEC615C7-3850-4FC1-A0EA-5FAFFB786A46}" type="presParOf" srcId="{C4264EEA-47DC-4D16-90B2-10777FA1DB1B}" destId="{72828A25-FA22-43B5-86A7-9F9A44820E89}" srcOrd="1" destOrd="0" presId="urn:microsoft.com/office/officeart/2009/3/layout/HorizontalOrganizationChart"/>
    <dgm:cxn modelId="{80D49D52-5423-4FB6-8E45-21318276DD4B}" type="presParOf" srcId="{C4264EEA-47DC-4D16-90B2-10777FA1DB1B}" destId="{6876D6DC-9153-452D-9542-99225A597110}" srcOrd="2" destOrd="0" presId="urn:microsoft.com/office/officeart/2009/3/layout/HorizontalOrganizationChart"/>
    <dgm:cxn modelId="{62AC3ED0-A85B-430A-A8C9-3212BC1C5422}" type="presParOf" srcId="{2CA3703E-FC0C-49AD-9966-0BA90822C895}" destId="{54C31C1B-938E-4935-B8F6-9215B885C6FA}" srcOrd="4" destOrd="0" presId="urn:microsoft.com/office/officeart/2009/3/layout/HorizontalOrganizationChart"/>
    <dgm:cxn modelId="{634C6E95-69DC-4225-9A30-BF83E6D729DD}" type="presParOf" srcId="{2CA3703E-FC0C-49AD-9966-0BA90822C895}" destId="{47628ACA-726A-4201-ADC3-A3659098DC77}" srcOrd="5" destOrd="0" presId="urn:microsoft.com/office/officeart/2009/3/layout/HorizontalOrganizationChart"/>
    <dgm:cxn modelId="{67A53C4D-AE94-4D19-AF60-20D0027063B3}" type="presParOf" srcId="{47628ACA-726A-4201-ADC3-A3659098DC77}" destId="{54870426-AADE-4A83-9A11-695FD28BDCE9}" srcOrd="0" destOrd="0" presId="urn:microsoft.com/office/officeart/2009/3/layout/HorizontalOrganizationChart"/>
    <dgm:cxn modelId="{3A7F6D71-86D4-4646-A1FF-F234133E6875}" type="presParOf" srcId="{54870426-AADE-4A83-9A11-695FD28BDCE9}" destId="{94BFA48A-573D-445E-9431-08149BC29F7C}" srcOrd="0" destOrd="0" presId="urn:microsoft.com/office/officeart/2009/3/layout/HorizontalOrganizationChart"/>
    <dgm:cxn modelId="{BBBE1966-EB06-46F6-84FD-995E13405FD4}" type="presParOf" srcId="{54870426-AADE-4A83-9A11-695FD28BDCE9}" destId="{F24115E0-4B44-441A-8DF4-E1A8EF5C4D75}" srcOrd="1" destOrd="0" presId="urn:microsoft.com/office/officeart/2009/3/layout/HorizontalOrganizationChart"/>
    <dgm:cxn modelId="{9CF26475-6CC4-410F-906A-3DCFA7C20F98}" type="presParOf" srcId="{47628ACA-726A-4201-ADC3-A3659098DC77}" destId="{FF3A4BB2-357A-4919-A9EF-0B82AF3D2A0E}" srcOrd="1" destOrd="0" presId="urn:microsoft.com/office/officeart/2009/3/layout/HorizontalOrganizationChart"/>
    <dgm:cxn modelId="{FBD81DF6-F047-46D7-B92A-E9D2421B9E72}" type="presParOf" srcId="{47628ACA-726A-4201-ADC3-A3659098DC77}" destId="{E0EE591E-6B4F-4AB8-A5F9-074AB64D9B0E}" srcOrd="2" destOrd="0" presId="urn:microsoft.com/office/officeart/2009/3/layout/HorizontalOrganizationChart"/>
    <dgm:cxn modelId="{05611B85-00FA-4E98-A344-78A17E1388AD}" type="presParOf" srcId="{AA51BA2A-A6F3-418C-9903-C48136A11E71}" destId="{7C39009B-1767-4F8A-984E-B5BA8097B7DF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521CE562-2A81-47CC-A2DB-FAEBAEF36B6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D74CC409-E150-4656-8A89-E41CFE120D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00D3AE-D31E-4589-B415-3576C09A4B67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0F19BF87-E96B-4106-B66A-BDB0C259178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1B8DDD4-4D2F-4FB5-B19B-3ACE0776A5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5BD7E4-43B3-494D-BD69-289F00044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0249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NUL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8F19418-1EFF-497B-ADE0-CDE6CA4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5D242C3B-9C9F-494D-8181-D494702BF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CA857A-18D5-4A40-AAF3-1D2DAD5D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EF3A449-9B01-44CE-8813-60A28603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B7C060CC-8CA7-47D2-9C77-101E55D4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5506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D2AA54-E84E-4768-AB1F-9D7ACE7C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33D43143-8F92-4FA3-95DF-4DBB3AF77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26DCE64-0302-496E-A3E4-ECA93CB0D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95AA1BAF-67C4-4F62-90B5-2BB27A89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9EA9C94-C65C-4A47-9932-F84FC5E8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1B4BEC3-DCAB-4CC2-8489-8CA5BE73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4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575493-18EB-45B1-8DF8-27E3CF49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EF2D405F-D2CF-422D-9974-11317A122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520BE87-6E59-4FAA-8825-8CA191D6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93B558C-29E7-4B7A-AB7E-461CF53F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086F5B-9058-4FF5-8F77-3D967EDA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931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EB5BD189-7D9B-438D-941E-4DFEF0E72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8F8A7D03-1F2E-4A58-8DDC-1ED67B773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220A1A8-379B-4462-A451-B00F94FC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789CB1D-48FB-4842-BDDA-DC27616A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2C88F77-3DC2-40C3-A8D1-A62D8236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1419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8F19418-1EFF-497B-ADE0-CDE6CA4E1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5D242C3B-9C9F-494D-8181-D494702BF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CA857A-18D5-4A40-AAF3-1D2DAD5D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F3A449-9B01-44CE-8813-60A286033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7C060CC-8CA7-47D2-9C77-101E55D4E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0127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F06976-5E13-48B9-9610-C44311ED6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356310" y="0"/>
            <a:ext cx="783569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A954C6FE-E323-4F82-B417-FE6F29C0814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81012" y="6326923"/>
            <a:ext cx="2747963" cy="31836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0C1C253-185F-4910-B6D9-D1362F1418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7" y="212716"/>
            <a:ext cx="5658416" cy="203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532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FDF06976-5E13-48B9-9610-C44311ED6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60604" y="3067050"/>
            <a:ext cx="4331395" cy="379095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A89C501-4246-4592-8162-1D625E2DB1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7" b="17446"/>
          <a:stretch/>
        </p:blipFill>
        <p:spPr>
          <a:xfrm>
            <a:off x="261857" y="142781"/>
            <a:ext cx="4896350" cy="9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979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E787815-8A72-421B-9736-A301F74E55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800600"/>
            <a:ext cx="12192000" cy="2057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111A97E-8D0F-4F71-A13B-099DFFD401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7" b="17446"/>
          <a:stretch/>
        </p:blipFill>
        <p:spPr>
          <a:xfrm>
            <a:off x="261857" y="142781"/>
            <a:ext cx="4896350" cy="9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692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BC1DC8F-780A-4514-9D54-AB7E1C933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891128" y="0"/>
            <a:ext cx="2300872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5750BF8-ABF4-46D4-B5A7-D3008BBEE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7" b="17446"/>
          <a:stretch/>
        </p:blipFill>
        <p:spPr>
          <a:xfrm>
            <a:off x="261857" y="142781"/>
            <a:ext cx="4896350" cy="92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64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5DC68CC-966C-44F3-AE76-74CFD90AD7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4800600"/>
            <a:ext cx="12192000" cy="2057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9D5F1F2-D483-4AB2-B705-6907D15A46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3379" b="33609"/>
          <a:stretch/>
        </p:blipFill>
        <p:spPr>
          <a:xfrm>
            <a:off x="0" y="0"/>
            <a:ext cx="12192000" cy="6791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4D98B83-7690-4E11-8B74-672A60AE48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17" b="17446"/>
          <a:stretch/>
        </p:blipFill>
        <p:spPr>
          <a:xfrm>
            <a:off x="261857" y="776525"/>
            <a:ext cx="4101913" cy="77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98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8B6BB5D-86E2-4231-9808-0C545DD7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5FA25FD0-EBF4-4B2C-A7AE-26B1C9EB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5C15B8D-DB76-480E-8497-39E1E00A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1FF32DB-C7C5-4593-BDE3-64BD02DC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35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2760FD11-B683-4D82-B4A5-6DBC6828E9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93" y="212716"/>
            <a:ext cx="4347597" cy="174403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F06976-5E13-48B9-9610-C44311ED69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56310" y="0"/>
            <a:ext cx="7835690" cy="68580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954C6FE-E323-4F82-B417-FE6F29C0814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1012" y="6326923"/>
            <a:ext cx="2747963" cy="31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7294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EBFFB28-D0B3-45F7-8591-8ED03ED6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2B328FF4-02D3-4081-9C1D-638ED0DC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26E01468-950E-4069-A4A6-A2438AC9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4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585043-70D9-4ADD-8FFA-96844BA2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72D07BF-3E49-4A63-AE9B-234E60B7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C25403F-9624-4B75-8047-FC1F128C4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4010182-43D7-4FAA-92BE-0B903A9A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B78ED5CF-DC3E-491B-BD46-EA1265B6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8C39649-C6E1-42E7-9E8D-EF819878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587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2AA54-E84E-4768-AB1F-9D7ACE7C0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33D43143-8F92-4FA3-95DF-4DBB3AF775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326DCE64-0302-496E-A3E4-ECA93CB0DE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5AA1BAF-67C4-4F62-90B5-2BB27A890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9EA9C94-C65C-4A47-9932-F84FC5E8C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1B4BEC3-DCAB-4CC2-8489-8CA5BE735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953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E575493-18EB-45B1-8DF8-27E3CF493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EF2D405F-D2CF-422D-9974-11317A1221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520BE87-6E59-4FAA-8825-8CA191D6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93B558C-29E7-4B7A-AB7E-461CF53FB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7086F5B-9058-4FF5-8F77-3D967EDA0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2341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EB5BD189-7D9B-438D-941E-4DFEF0E721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F8A7D03-1F2E-4A58-8DDC-1ED67B7739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220A1A8-379B-4462-A451-B00F94FC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89CB1D-48FB-4842-BDDA-DC27616A4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2C88F77-3DC2-40C3-A8D1-A62D8236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639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DF06976-5E13-48B9-9610-C44311ED69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860604" y="3067050"/>
            <a:ext cx="4331395" cy="37909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0DDCE3E7-7A3B-48A0-8ECB-8ED8C00DF7D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1000" y="219462"/>
            <a:ext cx="2466975" cy="6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964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3FC270E3-189E-44A0-AC2F-D26AE6F32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219462"/>
            <a:ext cx="2466975" cy="6791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3E787815-8A72-421B-9736-A301F74E55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800600"/>
            <a:ext cx="121920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504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2A51A2AD-5C62-4FF0-A96C-2ED8E707AB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1000" y="219462"/>
            <a:ext cx="2466975" cy="6791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EBC1DC8F-780A-4514-9D54-AB7E1C933F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91128" y="0"/>
            <a:ext cx="2300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981070B2-10C9-456D-8E2E-76C1E1BD19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2900" y="768234"/>
            <a:ext cx="2466975" cy="67917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15DC68CC-966C-44F3-AE76-74CFD90AD78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4800600"/>
            <a:ext cx="12192000" cy="20574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9D5F1F2-D483-4AB2-B705-6907D15A46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33379" b="33609"/>
          <a:stretch/>
        </p:blipFill>
        <p:spPr>
          <a:xfrm>
            <a:off x="0" y="0"/>
            <a:ext cx="12192000" cy="679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1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8B6BB5D-86E2-4231-9808-0C545DD78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FA25FD0-EBF4-4B2C-A7AE-26B1C9EB5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5C15B8D-DB76-480E-8497-39E1E00A4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1FF32DB-C7C5-4593-BDE3-64BD02DC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0395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EBFFB28-D0B3-45F7-8591-8ED03ED6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B328FF4-02D3-4081-9C1D-638ED0DC6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26E01468-950E-4069-A4A6-A2438AC91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930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6585043-70D9-4ADD-8FFA-96844BA27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72D07BF-3E49-4A63-AE9B-234E60B75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3C25403F-9624-4B75-8047-FC1F128C45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4010182-43D7-4FAA-92BE-0B903A9A4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69ECD-FA3E-4229-ADB4-41F3871F240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78ED5CF-DC3E-491B-BD46-EA1265B660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08C39649-C6E1-42E7-9E8D-EF8198783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911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3C9041B-3C32-41A8-945D-0067B63E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AA0132B-363D-43DA-A167-7F846F5F2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508CC4F-6166-4766-B5B6-A674B85F6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69ECD-FA3E-4229-ADB4-41F3871F2404}" type="datetimeFigureOut">
              <a:rPr lang="ru-RU" smtClean="0"/>
              <a:t>03.10.2024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38B6C75-A168-4EF6-B363-67374EDAB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5516A37-F441-4152-904D-BE9C3B734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991E-8909-4350-8E56-18B3E14B8B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96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C9041B-3C32-41A8-945D-0067B63EB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AA0132B-363D-43DA-A167-7F846F5F2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508CC4F-6166-4766-B5B6-A674B85F6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69ECD-FA3E-4229-ADB4-41F3871F240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03.10.2024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38B6C75-A168-4EF6-B363-67374EDAB4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5516A37-F441-4152-904D-BE9C3B7341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8991E-8909-4350-8E56-18B3E14B8B9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16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24AF38-4A13-429A-A1F7-CE715986C658}"/>
              </a:ext>
            </a:extLst>
          </p:cNvPr>
          <p:cNvSpPr txBox="1"/>
          <p:nvPr/>
        </p:nvSpPr>
        <p:spPr>
          <a:xfrm>
            <a:off x="595618" y="2404248"/>
            <a:ext cx="66891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solidFill>
                  <a:srgbClr val="302D7E"/>
                </a:solidFill>
                <a:latin typeface="Century Gothic" panose="020B0502020202020204" pitchFamily="34" charset="0"/>
              </a:rPr>
              <a:t>Развитие кадрового потенциала строительной отрасли – повышение производительности труда</a:t>
            </a:r>
            <a:endParaRPr lang="ru-RU" sz="2800" b="1" dirty="0">
              <a:solidFill>
                <a:srgbClr val="302D7E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5F4060B-81DB-485E-94A1-C5F00AA621C3}"/>
              </a:ext>
            </a:extLst>
          </p:cNvPr>
          <p:cNvSpPr txBox="1"/>
          <p:nvPr/>
        </p:nvSpPr>
        <p:spPr>
          <a:xfrm>
            <a:off x="595618" y="4479210"/>
            <a:ext cx="4304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E10F1A"/>
                </a:solidFill>
                <a:latin typeface="Century Gothic" panose="020B0502020202020204" pitchFamily="34" charset="0"/>
              </a:rPr>
              <a:t>МОРОЗ</a:t>
            </a:r>
            <a:endParaRPr lang="ru-RU" sz="2400" b="1" dirty="0">
              <a:solidFill>
                <a:srgbClr val="E10F1A"/>
              </a:solidFill>
              <a:latin typeface="Century Gothic" panose="020B0502020202020204" pitchFamily="34" charset="0"/>
            </a:endParaRPr>
          </a:p>
          <a:p>
            <a:r>
              <a:rPr lang="ru-RU" sz="2400" b="1" dirty="0" smtClean="0">
                <a:solidFill>
                  <a:srgbClr val="E10F1A"/>
                </a:solidFill>
                <a:latin typeface="Century Gothic" panose="020B0502020202020204" pitchFamily="34" charset="0"/>
              </a:rPr>
              <a:t>Антон Михайлович, </a:t>
            </a:r>
            <a:endParaRPr lang="ru-RU" sz="2400" b="1" dirty="0">
              <a:solidFill>
                <a:srgbClr val="E10F1A"/>
              </a:solidFill>
              <a:latin typeface="Century Gothic" panose="020B0502020202020204" pitchFamily="34" charset="0"/>
            </a:endParaRPr>
          </a:p>
          <a:p>
            <a:r>
              <a:rPr lang="ru-RU" sz="2400" dirty="0">
                <a:solidFill>
                  <a:srgbClr val="E10F1A"/>
                </a:solidFill>
                <a:latin typeface="Century Gothic" panose="020B0502020202020204" pitchFamily="34" charset="0"/>
              </a:rPr>
              <a:t>Вице-Президент НОСТРОЙ</a:t>
            </a:r>
          </a:p>
        </p:txBody>
      </p:sp>
    </p:spTree>
    <p:extLst>
      <p:ext uri="{BB962C8B-B14F-4D97-AF65-F5344CB8AC3E}">
        <p14:creationId xmlns:p14="http://schemas.microsoft.com/office/powerpoint/2010/main" val="13839228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169565" y="707671"/>
            <a:ext cx="658049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75AA4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>
              <a:defRPr/>
            </a:pPr>
            <a:r>
              <a:rPr lang="ru-RU" sz="2400" spc="107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Ситуация в строительной отрасли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395540068"/>
              </p:ext>
            </p:extLst>
          </p:nvPr>
        </p:nvGraphicFramePr>
        <p:xfrm>
          <a:off x="533399" y="1520456"/>
          <a:ext cx="11258107" cy="3211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909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2894575" y="162580"/>
            <a:ext cx="10969606" cy="3956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75AA4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>
              <a:defRPr/>
            </a:pPr>
            <a:r>
              <a:rPr lang="ru-RU" sz="2400" spc="107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Производительность</a:t>
            </a:r>
            <a:r>
              <a:rPr lang="ru-RU" sz="2571" spc="107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 строительной отрасли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458957767"/>
              </p:ext>
            </p:extLst>
          </p:nvPr>
        </p:nvGraphicFramePr>
        <p:xfrm>
          <a:off x="395215" y="1122390"/>
          <a:ext cx="7017654" cy="440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44"/>
          <p:cNvSpPr txBox="1"/>
          <p:nvPr/>
        </p:nvSpPr>
        <p:spPr>
          <a:xfrm>
            <a:off x="3627727" y="700000"/>
            <a:ext cx="4751651" cy="10772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rIns="45718">
            <a:spAutoFit/>
          </a:bodyPr>
          <a:lstStyle>
            <a:lvl1pPr>
              <a:defRPr sz="12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algn="ctr" hangingPunct="0"/>
            <a:r>
              <a:rPr lang="ru-RU" sz="1600" kern="0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Цели:</a:t>
            </a:r>
          </a:p>
          <a:p>
            <a:pPr marL="244933" indent="-244933" algn="just" hangingPunct="0">
              <a:buFont typeface="Arial" panose="020B0604020202020204" pitchFamily="34" charset="0"/>
              <a:buChar char="•"/>
            </a:pPr>
            <a:r>
              <a:rPr lang="ru-RU" sz="1600" b="0" kern="0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Повысить производительность труда</a:t>
            </a:r>
          </a:p>
          <a:p>
            <a:pPr marL="244933" indent="-244933" algn="just" hangingPunct="0">
              <a:buFont typeface="Arial" panose="020B0604020202020204" pitchFamily="34" charset="0"/>
              <a:buChar char="•"/>
            </a:pPr>
            <a:r>
              <a:rPr lang="ru-RU" sz="1600" b="0" kern="0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Повысить уровень роботизации</a:t>
            </a:r>
          </a:p>
          <a:p>
            <a:pPr marL="244933" indent="-244933" algn="just" hangingPunct="0">
              <a:buFont typeface="Arial" panose="020B0604020202020204" pitchFamily="34" charset="0"/>
              <a:buChar char="•"/>
            </a:pPr>
            <a:r>
              <a:rPr lang="ru-RU" sz="1600" b="0" kern="0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Обеспечить развитие кадрового ресурса</a:t>
            </a:r>
            <a:endParaRPr sz="1600" b="0" kern="0" dirty="0">
              <a:solidFill>
                <a:srgbClr val="4B50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 flipV="1">
            <a:off x="7574280" y="1992027"/>
            <a:ext cx="1880" cy="2639905"/>
          </a:xfrm>
          <a:prstGeom prst="line">
            <a:avLst/>
          </a:prstGeom>
          <a:ln w="28575">
            <a:solidFill>
              <a:srgbClr val="4B509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44"/>
          <p:cNvSpPr txBox="1"/>
          <p:nvPr/>
        </p:nvSpPr>
        <p:spPr>
          <a:xfrm>
            <a:off x="7856573" y="1946861"/>
            <a:ext cx="3746045" cy="2730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rIns="45718">
            <a:spAutoFit/>
          </a:bodyPr>
          <a:lstStyle>
            <a:lvl1pPr>
              <a:defRPr sz="1200" b="1">
                <a:solidFill>
                  <a:srgbClr val="4859A8"/>
                </a:solidFill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hangingPunct="0"/>
            <a:r>
              <a:rPr lang="ru-RU" sz="1714" b="0" kern="0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Бережливое управление проектами</a:t>
            </a:r>
          </a:p>
          <a:p>
            <a:pPr hangingPunct="0"/>
            <a:r>
              <a:rPr lang="ru-RU" sz="1714" b="0" kern="0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Усиление НИОКР</a:t>
            </a:r>
          </a:p>
          <a:p>
            <a:pPr hangingPunct="0"/>
            <a:r>
              <a:rPr lang="ru-RU" sz="1714" b="0" kern="0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Внедрение новых материалов</a:t>
            </a:r>
          </a:p>
          <a:p>
            <a:pPr hangingPunct="0"/>
            <a:r>
              <a:rPr lang="ru-RU" sz="1714" b="0" kern="0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Сокращение времени внедрения новых технологий</a:t>
            </a:r>
          </a:p>
          <a:p>
            <a:pPr hangingPunct="0"/>
            <a:r>
              <a:rPr lang="ru-RU" sz="1714" b="0" kern="0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</a:t>
            </a:r>
            <a:r>
              <a:rPr lang="ru-RU" sz="1714" b="0" kern="0" dirty="0" err="1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цифровизации</a:t>
            </a:r>
            <a:r>
              <a:rPr lang="ru-RU" sz="1714" b="0" kern="0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hangingPunct="0"/>
            <a:r>
              <a:rPr lang="en-US" sz="1714" b="0" kern="0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3D</a:t>
            </a:r>
            <a:r>
              <a:rPr lang="ru-RU" sz="1714" b="0" kern="0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ИИ, экзо-скелеты, роботы</a:t>
            </a:r>
          </a:p>
          <a:p>
            <a:pPr hangingPunct="0"/>
            <a:r>
              <a:rPr lang="ru-RU" sz="1714" b="0" kern="0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собственного кадрового ресурса</a:t>
            </a:r>
            <a:endParaRPr sz="1714" b="0" kern="0" dirty="0">
              <a:solidFill>
                <a:srgbClr val="4B50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11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507435" y="198121"/>
            <a:ext cx="5712765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75AA4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>
              <a:defRPr/>
            </a:pPr>
            <a:r>
              <a:rPr lang="ru-RU" sz="2400" spc="150" dirty="0" smtClean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кадрового ресурса</a:t>
            </a:r>
            <a:endParaRPr lang="ru-RU" sz="2400" spc="150" dirty="0">
              <a:solidFill>
                <a:srgbClr val="4B50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object 13"/>
          <p:cNvSpPr/>
          <p:nvPr/>
        </p:nvSpPr>
        <p:spPr>
          <a:xfrm>
            <a:off x="365760" y="1234439"/>
            <a:ext cx="731520" cy="716281"/>
          </a:xfrm>
          <a:custGeom>
            <a:avLst/>
            <a:gdLst/>
            <a:ahLst/>
            <a:cxnLst/>
            <a:rect l="l" t="t" r="r" b="b"/>
            <a:pathLst>
              <a:path w="697230" h="677544">
                <a:moveTo>
                  <a:pt x="547116" y="351536"/>
                </a:moveTo>
                <a:lnTo>
                  <a:pt x="545465" y="325628"/>
                </a:lnTo>
                <a:lnTo>
                  <a:pt x="540639" y="300863"/>
                </a:lnTo>
                <a:lnTo>
                  <a:pt x="532892" y="277114"/>
                </a:lnTo>
                <a:lnTo>
                  <a:pt x="522351" y="254635"/>
                </a:lnTo>
                <a:lnTo>
                  <a:pt x="482600" y="293243"/>
                </a:lnTo>
                <a:lnTo>
                  <a:pt x="487807" y="306959"/>
                </a:lnTo>
                <a:lnTo>
                  <a:pt x="491363" y="321437"/>
                </a:lnTo>
                <a:lnTo>
                  <a:pt x="493395" y="336296"/>
                </a:lnTo>
                <a:lnTo>
                  <a:pt x="494157" y="351536"/>
                </a:lnTo>
                <a:lnTo>
                  <a:pt x="481584" y="411480"/>
                </a:lnTo>
                <a:lnTo>
                  <a:pt x="447421" y="460502"/>
                </a:lnTo>
                <a:lnTo>
                  <a:pt x="397002" y="493649"/>
                </a:lnTo>
                <a:lnTo>
                  <a:pt x="335280" y="505841"/>
                </a:lnTo>
                <a:lnTo>
                  <a:pt x="273685" y="493649"/>
                </a:lnTo>
                <a:lnTo>
                  <a:pt x="223139" y="460502"/>
                </a:lnTo>
                <a:lnTo>
                  <a:pt x="188976" y="411480"/>
                </a:lnTo>
                <a:lnTo>
                  <a:pt x="176530" y="351536"/>
                </a:lnTo>
                <a:lnTo>
                  <a:pt x="188976" y="291592"/>
                </a:lnTo>
                <a:lnTo>
                  <a:pt x="223139" y="242570"/>
                </a:lnTo>
                <a:lnTo>
                  <a:pt x="273685" y="209296"/>
                </a:lnTo>
                <a:lnTo>
                  <a:pt x="335280" y="197231"/>
                </a:lnTo>
                <a:lnTo>
                  <a:pt x="351028" y="197993"/>
                </a:lnTo>
                <a:lnTo>
                  <a:pt x="366268" y="200152"/>
                </a:lnTo>
                <a:lnTo>
                  <a:pt x="381127" y="203708"/>
                </a:lnTo>
                <a:lnTo>
                  <a:pt x="395351" y="208280"/>
                </a:lnTo>
                <a:lnTo>
                  <a:pt x="434975" y="169799"/>
                </a:lnTo>
                <a:lnTo>
                  <a:pt x="411861" y="159512"/>
                </a:lnTo>
                <a:lnTo>
                  <a:pt x="387477" y="151892"/>
                </a:lnTo>
                <a:lnTo>
                  <a:pt x="361950" y="147320"/>
                </a:lnTo>
                <a:lnTo>
                  <a:pt x="335280" y="145796"/>
                </a:lnTo>
                <a:lnTo>
                  <a:pt x="268605" y="156210"/>
                </a:lnTo>
                <a:lnTo>
                  <a:pt x="210439" y="185547"/>
                </a:lnTo>
                <a:lnTo>
                  <a:pt x="164592" y="230124"/>
                </a:lnTo>
                <a:lnTo>
                  <a:pt x="134366" y="286639"/>
                </a:lnTo>
                <a:lnTo>
                  <a:pt x="123571" y="351536"/>
                </a:lnTo>
                <a:lnTo>
                  <a:pt x="134366" y="416433"/>
                </a:lnTo>
                <a:lnTo>
                  <a:pt x="164592" y="472821"/>
                </a:lnTo>
                <a:lnTo>
                  <a:pt x="210439" y="517398"/>
                </a:lnTo>
                <a:lnTo>
                  <a:pt x="268605" y="546735"/>
                </a:lnTo>
                <a:lnTo>
                  <a:pt x="335280" y="557276"/>
                </a:lnTo>
                <a:lnTo>
                  <a:pt x="402082" y="546735"/>
                </a:lnTo>
                <a:lnTo>
                  <a:pt x="460121" y="517398"/>
                </a:lnTo>
                <a:lnTo>
                  <a:pt x="506095" y="472821"/>
                </a:lnTo>
                <a:lnTo>
                  <a:pt x="536194" y="416433"/>
                </a:lnTo>
                <a:lnTo>
                  <a:pt x="547116" y="351536"/>
                </a:lnTo>
                <a:close/>
              </a:path>
              <a:path w="697230" h="677544">
                <a:moveTo>
                  <a:pt x="670560" y="351536"/>
                </a:moveTo>
                <a:lnTo>
                  <a:pt x="668020" y="310515"/>
                </a:lnTo>
                <a:lnTo>
                  <a:pt x="660400" y="271399"/>
                </a:lnTo>
                <a:lnTo>
                  <a:pt x="647954" y="234061"/>
                </a:lnTo>
                <a:lnTo>
                  <a:pt x="630936" y="198882"/>
                </a:lnTo>
                <a:lnTo>
                  <a:pt x="624713" y="204089"/>
                </a:lnTo>
                <a:lnTo>
                  <a:pt x="613283" y="216027"/>
                </a:lnTo>
                <a:lnTo>
                  <a:pt x="596519" y="214376"/>
                </a:lnTo>
                <a:lnTo>
                  <a:pt x="577977" y="211709"/>
                </a:lnTo>
                <a:lnTo>
                  <a:pt x="594614" y="243713"/>
                </a:lnTo>
                <a:lnTo>
                  <a:pt x="607060" y="277749"/>
                </a:lnTo>
                <a:lnTo>
                  <a:pt x="614934" y="313817"/>
                </a:lnTo>
                <a:lnTo>
                  <a:pt x="617728" y="351536"/>
                </a:lnTo>
                <a:lnTo>
                  <a:pt x="607568" y="424180"/>
                </a:lnTo>
                <a:lnTo>
                  <a:pt x="578993" y="489712"/>
                </a:lnTo>
                <a:lnTo>
                  <a:pt x="534670" y="545338"/>
                </a:lnTo>
                <a:lnTo>
                  <a:pt x="477520" y="588264"/>
                </a:lnTo>
                <a:lnTo>
                  <a:pt x="410210" y="616077"/>
                </a:lnTo>
                <a:lnTo>
                  <a:pt x="335280" y="625856"/>
                </a:lnTo>
                <a:lnTo>
                  <a:pt x="260477" y="616077"/>
                </a:lnTo>
                <a:lnTo>
                  <a:pt x="193040" y="588264"/>
                </a:lnTo>
                <a:lnTo>
                  <a:pt x="135890" y="545338"/>
                </a:lnTo>
                <a:lnTo>
                  <a:pt x="91694" y="489712"/>
                </a:lnTo>
                <a:lnTo>
                  <a:pt x="63119" y="424180"/>
                </a:lnTo>
                <a:lnTo>
                  <a:pt x="52959" y="351536"/>
                </a:lnTo>
                <a:lnTo>
                  <a:pt x="63119" y="278765"/>
                </a:lnTo>
                <a:lnTo>
                  <a:pt x="91694" y="213360"/>
                </a:lnTo>
                <a:lnTo>
                  <a:pt x="135890" y="157734"/>
                </a:lnTo>
                <a:lnTo>
                  <a:pt x="193040" y="114808"/>
                </a:lnTo>
                <a:lnTo>
                  <a:pt x="260477" y="86995"/>
                </a:lnTo>
                <a:lnTo>
                  <a:pt x="335280" y="77216"/>
                </a:lnTo>
                <a:lnTo>
                  <a:pt x="373761" y="79629"/>
                </a:lnTo>
                <a:lnTo>
                  <a:pt x="410845" y="87122"/>
                </a:lnTo>
                <a:lnTo>
                  <a:pt x="446151" y="99187"/>
                </a:lnTo>
                <a:lnTo>
                  <a:pt x="479171" y="115697"/>
                </a:lnTo>
                <a:lnTo>
                  <a:pt x="477393" y="98552"/>
                </a:lnTo>
                <a:lnTo>
                  <a:pt x="474726" y="81407"/>
                </a:lnTo>
                <a:lnTo>
                  <a:pt x="493268" y="63373"/>
                </a:lnTo>
                <a:lnTo>
                  <a:pt x="456565" y="47371"/>
                </a:lnTo>
                <a:lnTo>
                  <a:pt x="417957" y="35560"/>
                </a:lnTo>
                <a:lnTo>
                  <a:pt x="377444" y="28194"/>
                </a:lnTo>
                <a:lnTo>
                  <a:pt x="335280" y="25654"/>
                </a:lnTo>
                <a:lnTo>
                  <a:pt x="267716" y="32385"/>
                </a:lnTo>
                <a:lnTo>
                  <a:pt x="204724" y="51308"/>
                </a:lnTo>
                <a:lnTo>
                  <a:pt x="147828" y="81280"/>
                </a:lnTo>
                <a:lnTo>
                  <a:pt x="98171" y="121031"/>
                </a:lnTo>
                <a:lnTo>
                  <a:pt x="57277" y="169291"/>
                </a:lnTo>
                <a:lnTo>
                  <a:pt x="26289" y="224663"/>
                </a:lnTo>
                <a:lnTo>
                  <a:pt x="6858" y="285877"/>
                </a:lnTo>
                <a:lnTo>
                  <a:pt x="0" y="351536"/>
                </a:lnTo>
                <a:lnTo>
                  <a:pt x="6858" y="417195"/>
                </a:lnTo>
                <a:lnTo>
                  <a:pt x="26289" y="478409"/>
                </a:lnTo>
                <a:lnTo>
                  <a:pt x="57277" y="533654"/>
                </a:lnTo>
                <a:lnTo>
                  <a:pt x="98171" y="581914"/>
                </a:lnTo>
                <a:lnTo>
                  <a:pt x="147828" y="621665"/>
                </a:lnTo>
                <a:lnTo>
                  <a:pt x="204724" y="651764"/>
                </a:lnTo>
                <a:lnTo>
                  <a:pt x="267716" y="670687"/>
                </a:lnTo>
                <a:lnTo>
                  <a:pt x="335280" y="677291"/>
                </a:lnTo>
                <a:lnTo>
                  <a:pt x="402971" y="670687"/>
                </a:lnTo>
                <a:lnTo>
                  <a:pt x="465836" y="651764"/>
                </a:lnTo>
                <a:lnTo>
                  <a:pt x="522859" y="621665"/>
                </a:lnTo>
                <a:lnTo>
                  <a:pt x="572389" y="581914"/>
                </a:lnTo>
                <a:lnTo>
                  <a:pt x="613410" y="533654"/>
                </a:lnTo>
                <a:lnTo>
                  <a:pt x="644271" y="478409"/>
                </a:lnTo>
                <a:lnTo>
                  <a:pt x="663829" y="417195"/>
                </a:lnTo>
                <a:lnTo>
                  <a:pt x="670560" y="351536"/>
                </a:lnTo>
                <a:close/>
              </a:path>
              <a:path w="697230" h="677544">
                <a:moveTo>
                  <a:pt x="697103" y="85725"/>
                </a:moveTo>
                <a:lnTo>
                  <a:pt x="617601" y="77216"/>
                </a:lnTo>
                <a:lnTo>
                  <a:pt x="608838" y="0"/>
                </a:lnTo>
                <a:lnTo>
                  <a:pt x="511810" y="94361"/>
                </a:lnTo>
                <a:lnTo>
                  <a:pt x="517017" y="138938"/>
                </a:lnTo>
                <a:lnTo>
                  <a:pt x="375920" y="276098"/>
                </a:lnTo>
                <a:lnTo>
                  <a:pt x="366268" y="271907"/>
                </a:lnTo>
                <a:lnTo>
                  <a:pt x="356108" y="268605"/>
                </a:lnTo>
                <a:lnTo>
                  <a:pt x="345440" y="266573"/>
                </a:lnTo>
                <a:lnTo>
                  <a:pt x="334391" y="265811"/>
                </a:lnTo>
                <a:lnTo>
                  <a:pt x="300101" y="272542"/>
                </a:lnTo>
                <a:lnTo>
                  <a:pt x="272034" y="290957"/>
                </a:lnTo>
                <a:lnTo>
                  <a:pt x="253111" y="318262"/>
                </a:lnTo>
                <a:lnTo>
                  <a:pt x="246126" y="351536"/>
                </a:lnTo>
                <a:lnTo>
                  <a:pt x="253111" y="384810"/>
                </a:lnTo>
                <a:lnTo>
                  <a:pt x="272034" y="412115"/>
                </a:lnTo>
                <a:lnTo>
                  <a:pt x="300101" y="430530"/>
                </a:lnTo>
                <a:lnTo>
                  <a:pt x="334391" y="437261"/>
                </a:lnTo>
                <a:lnTo>
                  <a:pt x="368681" y="430530"/>
                </a:lnTo>
                <a:lnTo>
                  <a:pt x="396748" y="412115"/>
                </a:lnTo>
                <a:lnTo>
                  <a:pt x="415671" y="384810"/>
                </a:lnTo>
                <a:lnTo>
                  <a:pt x="422656" y="351536"/>
                </a:lnTo>
                <a:lnTo>
                  <a:pt x="422021" y="340868"/>
                </a:lnTo>
                <a:lnTo>
                  <a:pt x="420116" y="330835"/>
                </a:lnTo>
                <a:lnTo>
                  <a:pt x="417068" y="321183"/>
                </a:lnTo>
                <a:lnTo>
                  <a:pt x="413004" y="312039"/>
                </a:lnTo>
                <a:lnTo>
                  <a:pt x="554101" y="174879"/>
                </a:lnTo>
                <a:lnTo>
                  <a:pt x="600075" y="180086"/>
                </a:lnTo>
                <a:lnTo>
                  <a:pt x="697103" y="85725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4B509E"/>
            </a:solidFill>
          </a:ln>
        </p:spPr>
        <p:txBody>
          <a:bodyPr wrap="square" lIns="0" tIns="0" rIns="0" bIns="0" rtlCol="0"/>
          <a:lstStyle/>
          <a:p>
            <a:endParaRPr sz="2000">
              <a:solidFill>
                <a:srgbClr val="4B50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object 11"/>
          <p:cNvSpPr txBox="1"/>
          <p:nvPr/>
        </p:nvSpPr>
        <p:spPr>
          <a:xfrm>
            <a:off x="1226887" y="955562"/>
            <a:ext cx="8729747" cy="871905"/>
          </a:xfrm>
          <a:prstGeom prst="rect">
            <a:avLst/>
          </a:prstGeom>
        </p:spPr>
        <p:txBody>
          <a:bodyPr vert="horz" wrap="square" lIns="0" tIns="139573" rIns="0" bIns="0" rtlCol="0">
            <a:spAutoFit/>
          </a:bodyPr>
          <a:lstStyle/>
          <a:p>
            <a:pPr>
              <a:spcBef>
                <a:spcPts val="1099"/>
              </a:spcBef>
            </a:pPr>
            <a:r>
              <a:rPr lang="ru-RU" sz="2000" b="1" dirty="0" smtClean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Цель:</a:t>
            </a:r>
            <a:endParaRPr lang="ru-RU" sz="2000" b="1" dirty="0">
              <a:solidFill>
                <a:srgbClr val="4B50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8719" indent="-401828">
              <a:spcBef>
                <a:spcPts val="854"/>
              </a:spcBef>
              <a:buFont typeface="Wingdings" panose="05000000000000000000" pitchFamily="2" charset="2"/>
              <a:buChar char="§"/>
              <a:tabLst>
                <a:tab pos="419608" algn="l"/>
              </a:tabLst>
            </a:pPr>
            <a:r>
              <a:rPr lang="ru-RU" sz="2000" spc="70" dirty="0" smtClean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Повысить привлекательность строительной отрасли </a:t>
            </a:r>
            <a:endParaRPr lang="ru-RU" sz="2000" spc="70" dirty="0">
              <a:solidFill>
                <a:srgbClr val="4B50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object 11"/>
          <p:cNvSpPr txBox="1"/>
          <p:nvPr/>
        </p:nvSpPr>
        <p:spPr>
          <a:xfrm>
            <a:off x="1273813" y="1950720"/>
            <a:ext cx="8555987" cy="3312573"/>
          </a:xfrm>
          <a:prstGeom prst="rect">
            <a:avLst/>
          </a:prstGeom>
        </p:spPr>
        <p:txBody>
          <a:bodyPr vert="horz" wrap="square" lIns="0" tIns="139573" rIns="0" bIns="0" rtlCol="0">
            <a:spAutoFit/>
          </a:bodyPr>
          <a:lstStyle/>
          <a:p>
            <a:pPr>
              <a:spcBef>
                <a:spcPts val="1099"/>
              </a:spcBef>
            </a:pPr>
            <a:r>
              <a:rPr lang="ru-RU" sz="2000" b="1" dirty="0" smtClean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Задачи</a:t>
            </a:r>
            <a:r>
              <a:rPr sz="2000" b="1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sz="2000" dirty="0">
              <a:solidFill>
                <a:srgbClr val="4B50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8719" indent="-401828">
              <a:spcBef>
                <a:spcPts val="854"/>
              </a:spcBef>
              <a:buFont typeface="Wingdings" panose="05000000000000000000" pitchFamily="2" charset="2"/>
              <a:buChar char="§"/>
              <a:tabLst>
                <a:tab pos="419608" algn="l"/>
              </a:tabLst>
            </a:pPr>
            <a:r>
              <a:rPr lang="ru-RU" sz="2000" spc="70" dirty="0" smtClean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Развитие персонала –создание карьерных траекторий на предприятиях</a:t>
            </a:r>
            <a:endParaRPr sz="2000" dirty="0">
              <a:solidFill>
                <a:srgbClr val="4B50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18719" marR="975233" indent="-401828">
              <a:lnSpc>
                <a:spcPct val="99400"/>
              </a:lnSpc>
              <a:spcBef>
                <a:spcPts val="14"/>
              </a:spcBef>
              <a:buFont typeface="Wingdings" panose="05000000000000000000" pitchFamily="2" charset="2"/>
              <a:buChar char="§"/>
              <a:tabLst>
                <a:tab pos="418719" algn="l"/>
                <a:tab pos="419608" algn="l"/>
              </a:tabLst>
            </a:pPr>
            <a:r>
              <a:rPr lang="ru-RU" sz="2000" spc="49" dirty="0" smtClean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Улучшение условий труда</a:t>
            </a:r>
          </a:p>
          <a:p>
            <a:pPr marL="418719" marR="975233" indent="-401828">
              <a:lnSpc>
                <a:spcPct val="99400"/>
              </a:lnSpc>
              <a:spcBef>
                <a:spcPts val="14"/>
              </a:spcBef>
              <a:buFont typeface="Wingdings" panose="05000000000000000000" pitchFamily="2" charset="2"/>
              <a:buChar char="§"/>
              <a:tabLst>
                <a:tab pos="418719" algn="l"/>
                <a:tab pos="419608" algn="l"/>
              </a:tabLst>
            </a:pPr>
            <a:r>
              <a:rPr lang="ru-RU" sz="2000" spc="49" dirty="0" smtClean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Повышение заработной платы молодым специалистам</a:t>
            </a:r>
          </a:p>
          <a:p>
            <a:pPr marL="418719" marR="975233" indent="-401828">
              <a:lnSpc>
                <a:spcPct val="99400"/>
              </a:lnSpc>
              <a:spcBef>
                <a:spcPts val="14"/>
              </a:spcBef>
              <a:buFont typeface="Wingdings" panose="05000000000000000000" pitchFamily="2" charset="2"/>
              <a:buChar char="§"/>
              <a:tabLst>
                <a:tab pos="418719" algn="l"/>
                <a:tab pos="419608" algn="l"/>
              </a:tabLst>
            </a:pPr>
            <a:r>
              <a:rPr lang="ru-RU" sz="2000" spc="49" dirty="0" smtClean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Мероприятия по профориентации среди молодежи</a:t>
            </a:r>
          </a:p>
          <a:p>
            <a:pPr marL="418719" marR="975233" indent="-401828">
              <a:lnSpc>
                <a:spcPct val="99400"/>
              </a:lnSpc>
              <a:spcBef>
                <a:spcPts val="14"/>
              </a:spcBef>
              <a:buFont typeface="Wingdings" panose="05000000000000000000" pitchFamily="2" charset="2"/>
              <a:buChar char="§"/>
              <a:tabLst>
                <a:tab pos="418719" algn="l"/>
                <a:tab pos="419608" algn="l"/>
              </a:tabLst>
            </a:pPr>
            <a:r>
              <a:rPr lang="ru-RU" sz="2000" spc="49" dirty="0" smtClean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Оптимизация образовательных программ – связь строительной отрасли и образовательного сектора, практико-ориентированный подход</a:t>
            </a:r>
            <a:endParaRPr sz="2000" dirty="0">
              <a:solidFill>
                <a:srgbClr val="4B50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40088" y="2392946"/>
            <a:ext cx="782863" cy="784840"/>
            <a:chOff x="7219926" y="1343314"/>
            <a:chExt cx="874776" cy="937006"/>
          </a:xfrm>
        </p:grpSpPr>
        <p:pic>
          <p:nvPicPr>
            <p:cNvPr id="7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42252" y="2092387"/>
              <a:ext cx="105078" cy="93701"/>
            </a:xfrm>
            <a:prstGeom prst="rect">
              <a:avLst/>
            </a:prstGeom>
            <a:ln>
              <a:solidFill>
                <a:srgbClr val="4B509E"/>
              </a:solidFill>
            </a:ln>
          </p:spPr>
        </p:pic>
        <p:pic>
          <p:nvPicPr>
            <p:cNvPr id="8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2252" y="1952103"/>
              <a:ext cx="105078" cy="93521"/>
            </a:xfrm>
            <a:prstGeom prst="rect">
              <a:avLst/>
            </a:prstGeom>
            <a:ln>
              <a:solidFill>
                <a:srgbClr val="4B509E"/>
              </a:solidFill>
            </a:ln>
          </p:spPr>
        </p:pic>
        <p:pic>
          <p:nvPicPr>
            <p:cNvPr id="9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42252" y="1811639"/>
              <a:ext cx="105078" cy="93521"/>
            </a:xfrm>
            <a:prstGeom prst="rect">
              <a:avLst/>
            </a:prstGeom>
            <a:ln>
              <a:solidFill>
                <a:srgbClr val="4B509E"/>
              </a:solidFill>
            </a:ln>
          </p:spPr>
        </p:pic>
        <p:pic>
          <p:nvPicPr>
            <p:cNvPr id="10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42252" y="1671001"/>
              <a:ext cx="105078" cy="93699"/>
            </a:xfrm>
            <a:prstGeom prst="rect">
              <a:avLst/>
            </a:prstGeom>
            <a:ln>
              <a:solidFill>
                <a:srgbClr val="4B509E"/>
              </a:solidFill>
            </a:ln>
          </p:spPr>
        </p:pic>
        <p:sp>
          <p:nvSpPr>
            <p:cNvPr id="11" name="object 18"/>
            <p:cNvSpPr/>
            <p:nvPr/>
          </p:nvSpPr>
          <p:spPr>
            <a:xfrm>
              <a:off x="7499765" y="1530645"/>
              <a:ext cx="280035" cy="656082"/>
            </a:xfrm>
            <a:custGeom>
              <a:avLst/>
              <a:gdLst/>
              <a:ahLst/>
              <a:cxnLst/>
              <a:rect l="l" t="t" r="r" b="b"/>
              <a:pathLst>
                <a:path w="200025" h="468629">
                  <a:moveTo>
                    <a:pt x="24980" y="445897"/>
                  </a:moveTo>
                  <a:lnTo>
                    <a:pt x="0" y="445897"/>
                  </a:lnTo>
                  <a:lnTo>
                    <a:pt x="0" y="468172"/>
                  </a:lnTo>
                  <a:lnTo>
                    <a:pt x="24980" y="468172"/>
                  </a:lnTo>
                  <a:lnTo>
                    <a:pt x="24980" y="445897"/>
                  </a:lnTo>
                  <a:close/>
                </a:path>
                <a:path w="200025" h="468629">
                  <a:moveTo>
                    <a:pt x="74930" y="300990"/>
                  </a:moveTo>
                  <a:lnTo>
                    <a:pt x="0" y="300990"/>
                  </a:lnTo>
                  <a:lnTo>
                    <a:pt x="0" y="323265"/>
                  </a:lnTo>
                  <a:lnTo>
                    <a:pt x="74930" y="323265"/>
                  </a:lnTo>
                  <a:lnTo>
                    <a:pt x="74930" y="300990"/>
                  </a:lnTo>
                  <a:close/>
                </a:path>
                <a:path w="200025" h="468629">
                  <a:moveTo>
                    <a:pt x="112395" y="345567"/>
                  </a:moveTo>
                  <a:lnTo>
                    <a:pt x="0" y="345567"/>
                  </a:lnTo>
                  <a:lnTo>
                    <a:pt x="0" y="367842"/>
                  </a:lnTo>
                  <a:lnTo>
                    <a:pt x="112395" y="367842"/>
                  </a:lnTo>
                  <a:lnTo>
                    <a:pt x="112395" y="345567"/>
                  </a:lnTo>
                  <a:close/>
                </a:path>
                <a:path w="200025" h="468629">
                  <a:moveTo>
                    <a:pt x="112395" y="144907"/>
                  </a:moveTo>
                  <a:lnTo>
                    <a:pt x="0" y="144907"/>
                  </a:lnTo>
                  <a:lnTo>
                    <a:pt x="0" y="167182"/>
                  </a:lnTo>
                  <a:lnTo>
                    <a:pt x="112395" y="167182"/>
                  </a:lnTo>
                  <a:lnTo>
                    <a:pt x="112395" y="144907"/>
                  </a:lnTo>
                  <a:close/>
                </a:path>
                <a:path w="200025" h="468629">
                  <a:moveTo>
                    <a:pt x="137401" y="245237"/>
                  </a:moveTo>
                  <a:lnTo>
                    <a:pt x="0" y="245237"/>
                  </a:lnTo>
                  <a:lnTo>
                    <a:pt x="0" y="267512"/>
                  </a:lnTo>
                  <a:lnTo>
                    <a:pt x="137401" y="267512"/>
                  </a:lnTo>
                  <a:lnTo>
                    <a:pt x="137401" y="245237"/>
                  </a:lnTo>
                  <a:close/>
                </a:path>
                <a:path w="200025" h="468629">
                  <a:moveTo>
                    <a:pt x="137401" y="0"/>
                  </a:moveTo>
                  <a:lnTo>
                    <a:pt x="0" y="0"/>
                  </a:lnTo>
                  <a:lnTo>
                    <a:pt x="0" y="22275"/>
                  </a:lnTo>
                  <a:lnTo>
                    <a:pt x="137401" y="22275"/>
                  </a:lnTo>
                  <a:lnTo>
                    <a:pt x="137401" y="0"/>
                  </a:lnTo>
                  <a:close/>
                </a:path>
                <a:path w="200025" h="468629">
                  <a:moveTo>
                    <a:pt x="149834" y="445897"/>
                  </a:moveTo>
                  <a:lnTo>
                    <a:pt x="49923" y="445897"/>
                  </a:lnTo>
                  <a:lnTo>
                    <a:pt x="49923" y="468172"/>
                  </a:lnTo>
                  <a:lnTo>
                    <a:pt x="149834" y="468172"/>
                  </a:lnTo>
                  <a:lnTo>
                    <a:pt x="149834" y="445897"/>
                  </a:lnTo>
                  <a:close/>
                </a:path>
                <a:path w="200025" h="468629">
                  <a:moveTo>
                    <a:pt x="162255" y="144907"/>
                  </a:moveTo>
                  <a:lnTo>
                    <a:pt x="137299" y="144907"/>
                  </a:lnTo>
                  <a:lnTo>
                    <a:pt x="137299" y="167182"/>
                  </a:lnTo>
                  <a:lnTo>
                    <a:pt x="162255" y="167182"/>
                  </a:lnTo>
                  <a:lnTo>
                    <a:pt x="162255" y="144907"/>
                  </a:lnTo>
                  <a:close/>
                </a:path>
                <a:path w="200025" h="468629">
                  <a:moveTo>
                    <a:pt x="174891" y="200660"/>
                  </a:moveTo>
                  <a:lnTo>
                    <a:pt x="0" y="200660"/>
                  </a:lnTo>
                  <a:lnTo>
                    <a:pt x="0" y="222935"/>
                  </a:lnTo>
                  <a:lnTo>
                    <a:pt x="174891" y="222935"/>
                  </a:lnTo>
                  <a:lnTo>
                    <a:pt x="174891" y="200660"/>
                  </a:lnTo>
                  <a:close/>
                </a:path>
                <a:path w="200025" h="468629">
                  <a:moveTo>
                    <a:pt x="187312" y="0"/>
                  </a:moveTo>
                  <a:lnTo>
                    <a:pt x="162318" y="0"/>
                  </a:lnTo>
                  <a:lnTo>
                    <a:pt x="162318" y="22275"/>
                  </a:lnTo>
                  <a:lnTo>
                    <a:pt x="187312" y="22275"/>
                  </a:lnTo>
                  <a:lnTo>
                    <a:pt x="187312" y="0"/>
                  </a:lnTo>
                  <a:close/>
                </a:path>
                <a:path w="200025" h="468629">
                  <a:moveTo>
                    <a:pt x="187375" y="401294"/>
                  </a:moveTo>
                  <a:lnTo>
                    <a:pt x="0" y="401294"/>
                  </a:lnTo>
                  <a:lnTo>
                    <a:pt x="0" y="423595"/>
                  </a:lnTo>
                  <a:lnTo>
                    <a:pt x="187375" y="423595"/>
                  </a:lnTo>
                  <a:lnTo>
                    <a:pt x="187375" y="401294"/>
                  </a:lnTo>
                  <a:close/>
                </a:path>
                <a:path w="200025" h="468629">
                  <a:moveTo>
                    <a:pt x="199771" y="300990"/>
                  </a:moveTo>
                  <a:lnTo>
                    <a:pt x="99834" y="300990"/>
                  </a:lnTo>
                  <a:lnTo>
                    <a:pt x="99834" y="323265"/>
                  </a:lnTo>
                  <a:lnTo>
                    <a:pt x="199771" y="323265"/>
                  </a:lnTo>
                  <a:lnTo>
                    <a:pt x="199771" y="30099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4B509E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2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447332" y="1405723"/>
              <a:ext cx="349553" cy="93699"/>
            </a:xfrm>
            <a:prstGeom prst="rect">
              <a:avLst/>
            </a:prstGeom>
            <a:ln>
              <a:solidFill>
                <a:srgbClr val="4B509E"/>
              </a:solidFill>
            </a:ln>
          </p:spPr>
        </p:pic>
        <p:sp>
          <p:nvSpPr>
            <p:cNvPr id="13" name="object 20"/>
            <p:cNvSpPr/>
            <p:nvPr/>
          </p:nvSpPr>
          <p:spPr>
            <a:xfrm>
              <a:off x="7499783" y="1671092"/>
              <a:ext cx="297815" cy="32004"/>
            </a:xfrm>
            <a:custGeom>
              <a:avLst/>
              <a:gdLst/>
              <a:ahLst/>
              <a:cxnLst/>
              <a:rect l="l" t="t" r="r" b="b"/>
              <a:pathLst>
                <a:path w="212725" h="22860">
                  <a:moveTo>
                    <a:pt x="212344" y="0"/>
                  </a:moveTo>
                  <a:lnTo>
                    <a:pt x="0" y="0"/>
                  </a:lnTo>
                  <a:lnTo>
                    <a:pt x="0" y="22285"/>
                  </a:lnTo>
                  <a:lnTo>
                    <a:pt x="212344" y="22285"/>
                  </a:lnTo>
                  <a:lnTo>
                    <a:pt x="212344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4B509E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pic>
          <p:nvPicPr>
            <p:cNvPr id="14" name="object 2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871918" y="2081540"/>
              <a:ext cx="112192" cy="100100"/>
            </a:xfrm>
            <a:prstGeom prst="rect">
              <a:avLst/>
            </a:prstGeom>
            <a:ln>
              <a:solidFill>
                <a:srgbClr val="4B509E"/>
              </a:solidFill>
            </a:ln>
          </p:spPr>
        </p:pic>
        <p:pic>
          <p:nvPicPr>
            <p:cNvPr id="15" name="object 2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54494" y="1675622"/>
              <a:ext cx="147218" cy="355956"/>
            </a:xfrm>
            <a:prstGeom prst="rect">
              <a:avLst/>
            </a:prstGeom>
            <a:ln>
              <a:solidFill>
                <a:srgbClr val="4B509E"/>
              </a:solidFill>
            </a:ln>
          </p:spPr>
        </p:pic>
        <p:pic>
          <p:nvPicPr>
            <p:cNvPr id="16" name="object 2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849338" y="1405723"/>
              <a:ext cx="174954" cy="218516"/>
            </a:xfrm>
            <a:prstGeom prst="rect">
              <a:avLst/>
            </a:prstGeom>
            <a:ln>
              <a:solidFill>
                <a:srgbClr val="4B509E"/>
              </a:solidFill>
            </a:ln>
          </p:spPr>
        </p:pic>
        <p:sp>
          <p:nvSpPr>
            <p:cNvPr id="17" name="object 24"/>
            <p:cNvSpPr/>
            <p:nvPr/>
          </p:nvSpPr>
          <p:spPr>
            <a:xfrm>
              <a:off x="7219926" y="1343314"/>
              <a:ext cx="874776" cy="937006"/>
            </a:xfrm>
            <a:custGeom>
              <a:avLst/>
              <a:gdLst/>
              <a:ahLst/>
              <a:cxnLst/>
              <a:rect l="l" t="t" r="r" b="b"/>
              <a:pathLst>
                <a:path w="624839" h="669289">
                  <a:moveTo>
                    <a:pt x="112394" y="6858"/>
                  </a:moveTo>
                  <a:lnTo>
                    <a:pt x="1142" y="117221"/>
                  </a:lnTo>
                  <a:lnTo>
                    <a:pt x="0" y="119887"/>
                  </a:lnTo>
                  <a:lnTo>
                    <a:pt x="0" y="627252"/>
                  </a:lnTo>
                  <a:lnTo>
                    <a:pt x="3682" y="643508"/>
                  </a:lnTo>
                  <a:lnTo>
                    <a:pt x="13715" y="656717"/>
                  </a:lnTo>
                  <a:lnTo>
                    <a:pt x="28575" y="665607"/>
                  </a:lnTo>
                  <a:lnTo>
                    <a:pt x="46735" y="668908"/>
                  </a:lnTo>
                  <a:lnTo>
                    <a:pt x="577850" y="668908"/>
                  </a:lnTo>
                  <a:lnTo>
                    <a:pt x="595883" y="665607"/>
                  </a:lnTo>
                  <a:lnTo>
                    <a:pt x="610743" y="656717"/>
                  </a:lnTo>
                  <a:lnTo>
                    <a:pt x="618363" y="646557"/>
                  </a:lnTo>
                  <a:lnTo>
                    <a:pt x="34670" y="646557"/>
                  </a:lnTo>
                  <a:lnTo>
                    <a:pt x="25018" y="637920"/>
                  </a:lnTo>
                  <a:lnTo>
                    <a:pt x="25018" y="133730"/>
                  </a:lnTo>
                  <a:lnTo>
                    <a:pt x="62483" y="133730"/>
                  </a:lnTo>
                  <a:lnTo>
                    <a:pt x="91566" y="128524"/>
                  </a:lnTo>
                  <a:lnTo>
                    <a:pt x="115442" y="114173"/>
                  </a:lnTo>
                  <a:lnTo>
                    <a:pt x="117475" y="111505"/>
                  </a:lnTo>
                  <a:lnTo>
                    <a:pt x="40512" y="111505"/>
                  </a:lnTo>
                  <a:lnTo>
                    <a:pt x="112394" y="40132"/>
                  </a:lnTo>
                  <a:lnTo>
                    <a:pt x="112394" y="6858"/>
                  </a:lnTo>
                  <a:close/>
                </a:path>
                <a:path w="624839" h="669289">
                  <a:moveTo>
                    <a:pt x="602717" y="22225"/>
                  </a:moveTo>
                  <a:lnTo>
                    <a:pt x="137413" y="22225"/>
                  </a:lnTo>
                  <a:lnTo>
                    <a:pt x="589788" y="22351"/>
                  </a:lnTo>
                  <a:lnTo>
                    <a:pt x="599439" y="30987"/>
                  </a:lnTo>
                  <a:lnTo>
                    <a:pt x="599439" y="637920"/>
                  </a:lnTo>
                  <a:lnTo>
                    <a:pt x="589788" y="646557"/>
                  </a:lnTo>
                  <a:lnTo>
                    <a:pt x="618363" y="646557"/>
                  </a:lnTo>
                  <a:lnTo>
                    <a:pt x="620776" y="643508"/>
                  </a:lnTo>
                  <a:lnTo>
                    <a:pt x="624458" y="627252"/>
                  </a:lnTo>
                  <a:lnTo>
                    <a:pt x="624458" y="41655"/>
                  </a:lnTo>
                  <a:lnTo>
                    <a:pt x="602717" y="22225"/>
                  </a:lnTo>
                  <a:close/>
                </a:path>
                <a:path w="624839" h="669289">
                  <a:moveTo>
                    <a:pt x="577850" y="0"/>
                  </a:moveTo>
                  <a:lnTo>
                    <a:pt x="121411" y="0"/>
                  </a:lnTo>
                  <a:lnTo>
                    <a:pt x="117982" y="1270"/>
                  </a:lnTo>
                  <a:lnTo>
                    <a:pt x="112394" y="6858"/>
                  </a:lnTo>
                  <a:lnTo>
                    <a:pt x="112394" y="66928"/>
                  </a:lnTo>
                  <a:lnTo>
                    <a:pt x="108457" y="84327"/>
                  </a:lnTo>
                  <a:lnTo>
                    <a:pt x="97789" y="98425"/>
                  </a:lnTo>
                  <a:lnTo>
                    <a:pt x="81914" y="107950"/>
                  </a:lnTo>
                  <a:lnTo>
                    <a:pt x="62483" y="111505"/>
                  </a:lnTo>
                  <a:lnTo>
                    <a:pt x="117475" y="111505"/>
                  </a:lnTo>
                  <a:lnTo>
                    <a:pt x="131444" y="92963"/>
                  </a:lnTo>
                  <a:lnTo>
                    <a:pt x="137413" y="66928"/>
                  </a:lnTo>
                  <a:lnTo>
                    <a:pt x="137413" y="22225"/>
                  </a:lnTo>
                  <a:lnTo>
                    <a:pt x="602717" y="22225"/>
                  </a:lnTo>
                  <a:lnTo>
                    <a:pt x="577850" y="0"/>
                  </a:ln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4B509E"/>
              </a:solidFill>
            </a:ln>
          </p:spPr>
          <p:txBody>
            <a:bodyPr wrap="square" lIns="0" tIns="0" rIns="0" bIns="0" rtlCol="0"/>
            <a:lstStyle/>
            <a:p>
              <a:endParaRPr sz="200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4928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063240" y="154778"/>
            <a:ext cx="59436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75AA4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>
              <a:defRPr/>
            </a:pPr>
            <a:r>
              <a:rPr lang="ru-RU" sz="2400" spc="107" dirty="0" smtClean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Образовательный консорциум</a:t>
            </a:r>
            <a:endParaRPr lang="ru-RU" sz="2400" spc="107" dirty="0">
              <a:solidFill>
                <a:srgbClr val="4B509E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74561" y="1088275"/>
            <a:ext cx="10047867" cy="4880994"/>
            <a:chOff x="276139" y="1157193"/>
            <a:chExt cx="8573138" cy="3829183"/>
          </a:xfrm>
        </p:grpSpPr>
        <p:sp>
          <p:nvSpPr>
            <p:cNvPr id="6" name="Прямоугольная выноска 5">
              <a:extLst>
                <a:ext uri="{FF2B5EF4-FFF2-40B4-BE49-F238E27FC236}">
                  <a16:creationId xmlns:a16="http://schemas.microsoft.com/office/drawing/2014/main" xmlns="" id="{3021CFF0-7802-914D-8901-DF92452D8875}"/>
                </a:ext>
              </a:extLst>
            </p:cNvPr>
            <p:cNvSpPr/>
            <p:nvPr/>
          </p:nvSpPr>
          <p:spPr>
            <a:xfrm>
              <a:off x="361558" y="1157193"/>
              <a:ext cx="3896778" cy="2762261"/>
            </a:xfrm>
            <a:prstGeom prst="wedgeRectCallout">
              <a:avLst>
                <a:gd name="adj1" fmla="val -20439"/>
                <a:gd name="adj2" fmla="val 54581"/>
              </a:avLst>
            </a:prstGeom>
            <a:solidFill>
              <a:srgbClr val="4B509E"/>
            </a:solidFill>
            <a:ln w="9525">
              <a:solidFill>
                <a:srgbClr val="004B9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34235" tIns="134235" rIns="134235" bIns="134235" rtlCol="0" anchor="t">
              <a:noAutofit/>
            </a:bodyPr>
            <a:lstStyle/>
            <a:p>
              <a:pPr defTabSz="1704788"/>
              <a:r>
                <a:rPr lang="ru-RU" sz="12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Отраслевой консорциум профессиональных образовательных организаций среднего профессионального образования «Техника и технологии строительства»</a:t>
              </a:r>
            </a:p>
            <a:p>
              <a:pPr defTabSz="1704788"/>
              <a:endParaRPr lang="ru-RU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1704788"/>
              <a:r>
                <a:rPr lang="ru-RU" sz="12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Базовая организация: </a:t>
              </a:r>
              <a:r>
                <a:rPr lang="ru-RU" sz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НОСТРОЙ</a:t>
              </a:r>
            </a:p>
            <a:p>
              <a:pPr defTabSz="1704788"/>
              <a:endParaRPr lang="ru-RU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1704788"/>
              <a:r>
                <a:rPr lang="ru-RU" sz="12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Учредители: </a:t>
              </a:r>
              <a:r>
                <a:rPr lang="ru-RU" sz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ФАУ «</a:t>
              </a:r>
              <a:r>
                <a:rPr lang="ru-RU" sz="1200" dirty="0" err="1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РосКапСтрой</a:t>
              </a:r>
              <a:r>
                <a:rPr lang="ru-RU" sz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», НИУ МГСУ, ФГБОУ ДПО ИРПО, </a:t>
              </a:r>
              <a:r>
                <a:rPr lang="ru-RU" sz="1200" dirty="0" smtClean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НОПРИЗ</a:t>
              </a:r>
              <a:endParaRPr lang="ru-RU" sz="1200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1704788"/>
              <a:endParaRPr lang="ru-RU" sz="12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defTabSz="1704788"/>
              <a:r>
                <a:rPr lang="ru-RU" sz="1200" b="1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Консорциум взаимодействует:                                    </a:t>
              </a:r>
              <a:r>
                <a:rPr lang="ru-RU" sz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 Общественными советами Минстроя России и </a:t>
              </a:r>
              <a:r>
                <a:rPr lang="ru-RU" sz="1200" dirty="0" err="1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Минпросвещения</a:t>
              </a:r>
              <a:r>
                <a:rPr lang="ru-RU" sz="1200" dirty="0">
                  <a:solidFill>
                    <a:prstClr val="whit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России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80082F3D-13A6-8743-A86D-97652FE45C55}"/>
                </a:ext>
              </a:extLst>
            </p:cNvPr>
            <p:cNvSpPr txBox="1"/>
            <p:nvPr/>
          </p:nvSpPr>
          <p:spPr>
            <a:xfrm>
              <a:off x="276139" y="4189579"/>
              <a:ext cx="6388042" cy="7967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defTabSz="1704788"/>
              <a:r>
                <a:rPr lang="ru-RU" sz="1200" b="1" dirty="0">
                  <a:solidFill>
                    <a:srgbClr val="4B509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Создание эффективной системы партнерства с образовательными организациями среднего профессионального образования, предприятиями строительной отрасли и отраслевыми объединениями, для повышения уровня подготовки кадров</a:t>
              </a:r>
            </a:p>
            <a:p>
              <a:pPr defTabSz="1704788"/>
              <a:r>
                <a:rPr lang="ru-RU" sz="1200" b="1" dirty="0" smtClean="0">
                  <a:solidFill>
                    <a:srgbClr val="4B509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 </a:t>
              </a:r>
              <a:endParaRPr lang="ru-RU" sz="1200" b="1" dirty="0">
                <a:solidFill>
                  <a:srgbClr val="4B509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grpSp>
          <p:nvGrpSpPr>
            <p:cNvPr id="8" name="Группа 7"/>
            <p:cNvGrpSpPr/>
            <p:nvPr/>
          </p:nvGrpSpPr>
          <p:grpSpPr>
            <a:xfrm>
              <a:off x="4467403" y="1172830"/>
              <a:ext cx="4381874" cy="3016750"/>
              <a:chOff x="4786546" y="1180796"/>
              <a:chExt cx="4381874" cy="3016750"/>
            </a:xfrm>
          </p:grpSpPr>
          <p:sp>
            <p:nvSpPr>
              <p:cNvPr id="9" name="Полилиния 8"/>
              <p:cNvSpPr/>
              <p:nvPr/>
            </p:nvSpPr>
            <p:spPr>
              <a:xfrm>
                <a:off x="4786546" y="1180797"/>
                <a:ext cx="2074724" cy="1771914"/>
              </a:xfrm>
              <a:custGeom>
                <a:avLst/>
                <a:gdLst>
                  <a:gd name="connsiteX0" fmla="*/ 0 w 2074724"/>
                  <a:gd name="connsiteY0" fmla="*/ 0 h 1299457"/>
                  <a:gd name="connsiteX1" fmla="*/ 2074724 w 2074724"/>
                  <a:gd name="connsiteY1" fmla="*/ 0 h 1299457"/>
                  <a:gd name="connsiteX2" fmla="*/ 2074724 w 2074724"/>
                  <a:gd name="connsiteY2" fmla="*/ 1299457 h 1299457"/>
                  <a:gd name="connsiteX3" fmla="*/ 0 w 2074724"/>
                  <a:gd name="connsiteY3" fmla="*/ 1299457 h 1299457"/>
                  <a:gd name="connsiteX4" fmla="*/ 0 w 2074724"/>
                  <a:gd name="connsiteY4" fmla="*/ 0 h 129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4724" h="1299457">
                    <a:moveTo>
                      <a:pt x="0" y="0"/>
                    </a:moveTo>
                    <a:lnTo>
                      <a:pt x="2074724" y="0"/>
                    </a:lnTo>
                    <a:lnTo>
                      <a:pt x="2074724" y="1299457"/>
                    </a:lnTo>
                    <a:lnTo>
                      <a:pt x="0" y="1299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509E"/>
              </a:solidFill>
              <a:ln>
                <a:solidFill>
                  <a:srgbClr val="004B9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6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Font typeface="Arial" panose="020B0604020202020204" pitchFamily="34" charset="0"/>
                  <a:buNone/>
                </a:pPr>
                <a:r>
                  <a:rPr lang="ru-RU" sz="1200" kern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Адаптация образовательных организаций СПО и их выпускников к требованиям рынка и строительной отрасли</a:t>
                </a:r>
                <a:endParaRPr lang="ru-RU" sz="1200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0" name="Полилиния 9"/>
              <p:cNvSpPr/>
              <p:nvPr/>
            </p:nvSpPr>
            <p:spPr>
              <a:xfrm>
                <a:off x="7068743" y="1180796"/>
                <a:ext cx="2074724" cy="1771915"/>
              </a:xfrm>
              <a:custGeom>
                <a:avLst/>
                <a:gdLst>
                  <a:gd name="connsiteX0" fmla="*/ 0 w 2074724"/>
                  <a:gd name="connsiteY0" fmla="*/ 0 h 1299457"/>
                  <a:gd name="connsiteX1" fmla="*/ 2074724 w 2074724"/>
                  <a:gd name="connsiteY1" fmla="*/ 0 h 1299457"/>
                  <a:gd name="connsiteX2" fmla="*/ 2074724 w 2074724"/>
                  <a:gd name="connsiteY2" fmla="*/ 1299457 h 1299457"/>
                  <a:gd name="connsiteX3" fmla="*/ 0 w 2074724"/>
                  <a:gd name="connsiteY3" fmla="*/ 1299457 h 1299457"/>
                  <a:gd name="connsiteX4" fmla="*/ 0 w 2074724"/>
                  <a:gd name="connsiteY4" fmla="*/ 0 h 12994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4724" h="1299457">
                    <a:moveTo>
                      <a:pt x="0" y="0"/>
                    </a:moveTo>
                    <a:lnTo>
                      <a:pt x="2074724" y="0"/>
                    </a:lnTo>
                    <a:lnTo>
                      <a:pt x="2074724" y="1299457"/>
                    </a:lnTo>
                    <a:lnTo>
                      <a:pt x="0" y="129945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B509E"/>
              </a:solidFill>
              <a:ln>
                <a:solidFill>
                  <a:srgbClr val="004B93"/>
                </a:solidFill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6">
                  <a:alpha val="90000"/>
                  <a:hueOff val="0"/>
                  <a:satOff val="0"/>
                  <a:lumOff val="0"/>
                  <a:alphaOff val="-13333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>
                    <a:solidFill>
                      <a:schemeClr val="bg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Формирование единого открытого образовательного пространства, обеспечивающего возможность получения образования путем построения индивидуальных образовательных траекторий</a:t>
                </a:r>
                <a:endParaRPr lang="ru-RU" sz="1200" kern="1200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  <p:sp>
            <p:nvSpPr>
              <p:cNvPr id="11" name="Полилиния 10"/>
              <p:cNvSpPr/>
              <p:nvPr/>
            </p:nvSpPr>
            <p:spPr>
              <a:xfrm>
                <a:off x="4798226" y="2952711"/>
                <a:ext cx="2074724" cy="1244834"/>
              </a:xfrm>
              <a:custGeom>
                <a:avLst/>
                <a:gdLst>
                  <a:gd name="connsiteX0" fmla="*/ 0 w 2074724"/>
                  <a:gd name="connsiteY0" fmla="*/ 0 h 1244834"/>
                  <a:gd name="connsiteX1" fmla="*/ 2074724 w 2074724"/>
                  <a:gd name="connsiteY1" fmla="*/ 0 h 1244834"/>
                  <a:gd name="connsiteX2" fmla="*/ 2074724 w 2074724"/>
                  <a:gd name="connsiteY2" fmla="*/ 1244834 h 1244834"/>
                  <a:gd name="connsiteX3" fmla="*/ 0 w 2074724"/>
                  <a:gd name="connsiteY3" fmla="*/ 1244834 h 1244834"/>
                  <a:gd name="connsiteX4" fmla="*/ 0 w 2074724"/>
                  <a:gd name="connsiteY4" fmla="*/ 0 h 124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4724" h="1244834">
                    <a:moveTo>
                      <a:pt x="0" y="0"/>
                    </a:moveTo>
                    <a:lnTo>
                      <a:pt x="2074724" y="0"/>
                    </a:lnTo>
                    <a:lnTo>
                      <a:pt x="2074724" y="1244834"/>
                    </a:lnTo>
                    <a:lnTo>
                      <a:pt x="0" y="12448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AEF">
                  <a:alpha val="20000"/>
                </a:srgb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6">
                  <a:alpha val="90000"/>
                  <a:hueOff val="0"/>
                  <a:satOff val="0"/>
                  <a:lumOff val="0"/>
                  <a:alphaOff val="-26667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>
                    <a:solidFill>
                      <a:srgbClr val="4B509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Участие работодателей                           в программах развития образовательных организаций СПО, в том числе                                  ФП «</a:t>
                </a:r>
                <a:r>
                  <a:rPr lang="ru-RU" sz="1200" kern="1200" dirty="0" err="1" smtClean="0">
                    <a:solidFill>
                      <a:srgbClr val="4B509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Профессионалитет</a:t>
                </a:r>
                <a:r>
                  <a:rPr lang="ru-RU" sz="1200" kern="1200" dirty="0" smtClean="0">
                    <a:solidFill>
                      <a:srgbClr val="4B509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»</a:t>
                </a:r>
              </a:p>
            </p:txBody>
          </p:sp>
          <p:sp>
            <p:nvSpPr>
              <p:cNvPr id="12" name="Полилиния 11"/>
              <p:cNvSpPr/>
              <p:nvPr/>
            </p:nvSpPr>
            <p:spPr>
              <a:xfrm>
                <a:off x="7093696" y="2952712"/>
                <a:ext cx="2074724" cy="1244834"/>
              </a:xfrm>
              <a:custGeom>
                <a:avLst/>
                <a:gdLst>
                  <a:gd name="connsiteX0" fmla="*/ 0 w 2074724"/>
                  <a:gd name="connsiteY0" fmla="*/ 0 h 1244834"/>
                  <a:gd name="connsiteX1" fmla="*/ 2074724 w 2074724"/>
                  <a:gd name="connsiteY1" fmla="*/ 0 h 1244834"/>
                  <a:gd name="connsiteX2" fmla="*/ 2074724 w 2074724"/>
                  <a:gd name="connsiteY2" fmla="*/ 1244834 h 1244834"/>
                  <a:gd name="connsiteX3" fmla="*/ 0 w 2074724"/>
                  <a:gd name="connsiteY3" fmla="*/ 1244834 h 1244834"/>
                  <a:gd name="connsiteX4" fmla="*/ 0 w 2074724"/>
                  <a:gd name="connsiteY4" fmla="*/ 0 h 12448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74724" h="1244834">
                    <a:moveTo>
                      <a:pt x="0" y="0"/>
                    </a:moveTo>
                    <a:lnTo>
                      <a:pt x="2074724" y="0"/>
                    </a:lnTo>
                    <a:lnTo>
                      <a:pt x="2074724" y="1244834"/>
                    </a:lnTo>
                    <a:lnTo>
                      <a:pt x="0" y="12448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AEF">
                  <a:alpha val="20000"/>
                </a:srgbClr>
              </a:solid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6">
                  <a:alpha val="90000"/>
                  <a:hueOff val="0"/>
                  <a:satOff val="0"/>
                  <a:lumOff val="0"/>
                  <a:alphaOff val="-4000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ru-RU" sz="1200" kern="1200" dirty="0" smtClean="0">
                    <a:solidFill>
                      <a:srgbClr val="4B509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Повышение у студентов мотивации к освоению профессии (специальности),</a:t>
                </a:r>
                <a:br>
                  <a:rPr lang="ru-RU" sz="1200" kern="1200" dirty="0" smtClean="0">
                    <a:solidFill>
                      <a:srgbClr val="4B509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</a:br>
                <a:r>
                  <a:rPr lang="ru-RU" sz="1200" kern="1200" dirty="0" smtClean="0">
                    <a:solidFill>
                      <a:srgbClr val="4B509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в том числе проведение </a:t>
                </a:r>
                <a:r>
                  <a:rPr lang="ru-RU" sz="1200" kern="1200" dirty="0" err="1" smtClean="0">
                    <a:solidFill>
                      <a:srgbClr val="4B509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профориентационной</a:t>
                </a:r>
                <a:r>
                  <a:rPr lang="ru-RU" sz="1200" kern="1200" dirty="0" smtClean="0">
                    <a:solidFill>
                      <a:srgbClr val="4B509E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работы со студентами и школьниками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ru-RU" sz="1200" kern="1200" dirty="0">
                  <a:solidFill>
                    <a:srgbClr val="4B509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796187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292</Words>
  <Application>Microsoft Office PowerPoint</Application>
  <PresentationFormat>Широкоэкранный</PresentationFormat>
  <Paragraphs>56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Verdana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himas taka</dc:creator>
  <cp:lastModifiedBy>Шипилов Алексей Валерьевич</cp:lastModifiedBy>
  <cp:revision>10</cp:revision>
  <dcterms:created xsi:type="dcterms:W3CDTF">2024-09-30T10:14:16Z</dcterms:created>
  <dcterms:modified xsi:type="dcterms:W3CDTF">2024-10-03T10:12:23Z</dcterms:modified>
</cp:coreProperties>
</file>