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688" r:id="rId3"/>
    <p:sldId id="696" r:id="rId4"/>
    <p:sldId id="697" r:id="rId5"/>
    <p:sldId id="668" r:id="rId6"/>
    <p:sldId id="695" r:id="rId7"/>
    <p:sldId id="700" r:id="rId8"/>
    <p:sldId id="684" r:id="rId9"/>
    <p:sldId id="275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491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96" userDrawn="1">
          <p15:clr>
            <a:srgbClr val="A4A3A4"/>
          </p15:clr>
        </p15:guide>
        <p15:guide id="7" orient="horz" pos="686" userDrawn="1">
          <p15:clr>
            <a:srgbClr val="A4A3A4"/>
          </p15:clr>
        </p15:guide>
        <p15:guide id="8" pos="1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69F"/>
    <a:srgbClr val="008B58"/>
    <a:srgbClr val="ED7D31"/>
    <a:srgbClr val="DF8530"/>
    <a:srgbClr val="4472C4"/>
    <a:srgbClr val="994F2A"/>
    <a:srgbClr val="F94E00"/>
    <a:srgbClr val="FDD541"/>
    <a:srgbClr val="648ACD"/>
    <a:srgbClr val="DC9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335" autoAdjust="0"/>
  </p:normalViewPr>
  <p:slideViewPr>
    <p:cSldViewPr snapToGrid="0">
      <p:cViewPr varScale="1">
        <p:scale>
          <a:sx n="60" d="100"/>
          <a:sy n="60" d="100"/>
        </p:scale>
        <p:origin x="96" y="1308"/>
      </p:cViewPr>
      <p:guideLst>
        <p:guide pos="7491"/>
        <p:guide orient="horz" pos="4224"/>
        <p:guide orient="horz" pos="550"/>
        <p:guide pos="211"/>
        <p:guide orient="horz" pos="96"/>
        <p:guide orient="horz" pos="686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EDF1C-073E-4B1F-9735-DD604AD6E9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3EB6F-6307-4A5B-8CEB-1CAD80F31005}">
      <dgm:prSet phldrT="[Текст]" custT="1"/>
      <dgm:spPr>
        <a:solidFill>
          <a:srgbClr val="3E4E95"/>
        </a:solidFill>
        <a:ln>
          <a:solidFill>
            <a:srgbClr val="3E4E95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Градостроительная документация</a:t>
          </a:r>
          <a:endParaRPr lang="ru-RU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952539-9929-4176-8CC4-63C323F1C981}" type="parTrans" cxnId="{24A814AD-CD4B-4E2A-A30E-21BD331B0D2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BC4EBF04-D42F-4618-89C3-557815F1E52F}" type="sibTrans" cxnId="{24A814AD-CD4B-4E2A-A30E-21BD331B0D2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02831986-747A-41DC-B9BE-36FF37046CC4}">
      <dgm:prSet phldrT="[Текст]" custT="1"/>
      <dgm:spPr>
        <a:solidFill>
          <a:srgbClr val="3E4E95"/>
        </a:solidFill>
        <a:ln>
          <a:solidFill>
            <a:srgbClr val="3E4E95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Объекты, которые можно включать </a:t>
          </a:r>
          <a:endParaRPr lang="ru-RU" sz="1800" b="1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</a:t>
          </a:r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территорию проекта</a:t>
          </a:r>
          <a:endParaRPr lang="ru-RU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9BBD21-FCAE-4EE5-9CAF-19F5B2B26DC6}" type="parTrans" cxnId="{06D461A9-6E86-49B6-8DCA-868613AC53B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93A91BCB-7E05-46F7-A1E4-B9FDB159F6AA}" type="sibTrans" cxnId="{06D461A9-6E86-49B6-8DCA-868613AC53B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86B3112A-CE6E-4062-B408-D7BDA1DDE3D1}">
      <dgm:prSet phldrT="[Текст]" custT="1"/>
      <dgm:spPr>
        <a:solidFill>
          <a:srgbClr val="3E4E95"/>
        </a:solidFill>
        <a:ln>
          <a:solidFill>
            <a:srgbClr val="3E4E95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Интересы застройщиков, реализующих проект</a:t>
          </a:r>
          <a:endParaRPr lang="ru-RU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1B40C9E-1C30-4B5B-8FEA-2CD9CBF15E1A}" type="parTrans" cxnId="{4E8528F7-12A7-4E37-875F-C9DF8736AF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F5B2C9F4-9EEC-4C1C-A3EA-1322EA82054C}" type="sibTrans" cxnId="{4E8528F7-12A7-4E37-875F-C9DF8736AF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B441017B-2227-4E4A-A9CF-8702F54D5A9E}">
      <dgm:prSet phldrT="[Текст]" custT="1"/>
      <dgm:spPr>
        <a:solidFill>
          <a:srgbClr val="3E4E95"/>
        </a:solidFill>
        <a:ln>
          <a:solidFill>
            <a:srgbClr val="3E4E95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Права правообладателей объектов </a:t>
          </a:r>
          <a:endParaRPr lang="ru-RU" sz="1800" b="1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</a:t>
          </a:r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границах КРТ</a:t>
          </a:r>
          <a:endParaRPr lang="ru-RU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3266B4-0D89-4EE4-9101-E6FF9F61A780}" type="parTrans" cxnId="{5C05156E-3084-4A91-9E6B-41A2BF66E0D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29B5E714-7698-4A48-8499-6FF4FBE1E6BA}" type="sibTrans" cxnId="{5C05156E-3084-4A91-9E6B-41A2BF66E0D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b="1"/>
        </a:p>
      </dgm:t>
    </dgm:pt>
    <dgm:pt modelId="{290690F6-5CAE-4AD1-954C-BC62420D760A}" type="pres">
      <dgm:prSet presAssocID="{637EDF1C-073E-4B1F-9735-DD604AD6E9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1BF345-973E-4BF5-AEF9-EFAF60D3D95B}" type="pres">
      <dgm:prSet presAssocID="{B513EB6F-6307-4A5B-8CEB-1CAD80F310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9E140-7A97-41DC-A24E-34EB97F76B89}" type="pres">
      <dgm:prSet presAssocID="{BC4EBF04-D42F-4618-89C3-557815F1E52F}" presName="sibTrans" presStyleCnt="0"/>
      <dgm:spPr/>
    </dgm:pt>
    <dgm:pt modelId="{8E7BDE00-1235-4D02-8ABF-772DB6D6BB03}" type="pres">
      <dgm:prSet presAssocID="{02831986-747A-41DC-B9BE-36FF37046C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CFD12-7D7A-4B91-9E08-D79CECEF23A5}" type="pres">
      <dgm:prSet presAssocID="{93A91BCB-7E05-46F7-A1E4-B9FDB159F6AA}" presName="sibTrans" presStyleCnt="0"/>
      <dgm:spPr/>
    </dgm:pt>
    <dgm:pt modelId="{DE6D172F-20F7-401C-A07D-464AF685C53A}" type="pres">
      <dgm:prSet presAssocID="{86B3112A-CE6E-4062-B408-D7BDA1DDE3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1175D-5220-4080-AF92-9CF06075F026}" type="pres">
      <dgm:prSet presAssocID="{F5B2C9F4-9EEC-4C1C-A3EA-1322EA82054C}" presName="sibTrans" presStyleCnt="0"/>
      <dgm:spPr/>
    </dgm:pt>
    <dgm:pt modelId="{D58DB9B8-7EE5-4176-A756-A5308DE2EDF2}" type="pres">
      <dgm:prSet presAssocID="{B441017B-2227-4E4A-A9CF-8702F54D5A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461A9-6E86-49B6-8DCA-868613AC53B7}" srcId="{637EDF1C-073E-4B1F-9735-DD604AD6E9CE}" destId="{02831986-747A-41DC-B9BE-36FF37046CC4}" srcOrd="1" destOrd="0" parTransId="{2F9BBD21-FCAE-4EE5-9CAF-19F5B2B26DC6}" sibTransId="{93A91BCB-7E05-46F7-A1E4-B9FDB159F6AA}"/>
    <dgm:cxn modelId="{A8A1E4FC-DBA6-4FEA-908E-FF17A23BBFB6}" type="presOf" srcId="{637EDF1C-073E-4B1F-9735-DD604AD6E9CE}" destId="{290690F6-5CAE-4AD1-954C-BC62420D760A}" srcOrd="0" destOrd="0" presId="urn:microsoft.com/office/officeart/2005/8/layout/default"/>
    <dgm:cxn modelId="{4E8528F7-12A7-4E37-875F-C9DF8736AF0A}" srcId="{637EDF1C-073E-4B1F-9735-DD604AD6E9CE}" destId="{86B3112A-CE6E-4062-B408-D7BDA1DDE3D1}" srcOrd="2" destOrd="0" parTransId="{81B40C9E-1C30-4B5B-8FEA-2CD9CBF15E1A}" sibTransId="{F5B2C9F4-9EEC-4C1C-A3EA-1322EA82054C}"/>
    <dgm:cxn modelId="{F6AF708E-F6E2-4C5D-93F6-45E642F47D5D}" type="presOf" srcId="{B513EB6F-6307-4A5B-8CEB-1CAD80F31005}" destId="{F61BF345-973E-4BF5-AEF9-EFAF60D3D95B}" srcOrd="0" destOrd="0" presId="urn:microsoft.com/office/officeart/2005/8/layout/default"/>
    <dgm:cxn modelId="{24A814AD-CD4B-4E2A-A30E-21BD331B0D28}" srcId="{637EDF1C-073E-4B1F-9735-DD604AD6E9CE}" destId="{B513EB6F-6307-4A5B-8CEB-1CAD80F31005}" srcOrd="0" destOrd="0" parTransId="{44952539-9929-4176-8CC4-63C323F1C981}" sibTransId="{BC4EBF04-D42F-4618-89C3-557815F1E52F}"/>
    <dgm:cxn modelId="{B05CE0B5-C84E-4011-B317-C167C1A248CF}" type="presOf" srcId="{86B3112A-CE6E-4062-B408-D7BDA1DDE3D1}" destId="{DE6D172F-20F7-401C-A07D-464AF685C53A}" srcOrd="0" destOrd="0" presId="urn:microsoft.com/office/officeart/2005/8/layout/default"/>
    <dgm:cxn modelId="{E290B8CF-F0AB-454A-B2E9-25CF495F86CD}" type="presOf" srcId="{B441017B-2227-4E4A-A9CF-8702F54D5A9E}" destId="{D58DB9B8-7EE5-4176-A756-A5308DE2EDF2}" srcOrd="0" destOrd="0" presId="urn:microsoft.com/office/officeart/2005/8/layout/default"/>
    <dgm:cxn modelId="{4EB41D38-A40C-4049-B1B8-50153E83DA6D}" type="presOf" srcId="{02831986-747A-41DC-B9BE-36FF37046CC4}" destId="{8E7BDE00-1235-4D02-8ABF-772DB6D6BB03}" srcOrd="0" destOrd="0" presId="urn:microsoft.com/office/officeart/2005/8/layout/default"/>
    <dgm:cxn modelId="{5C05156E-3084-4A91-9E6B-41A2BF66E0D5}" srcId="{637EDF1C-073E-4B1F-9735-DD604AD6E9CE}" destId="{B441017B-2227-4E4A-A9CF-8702F54D5A9E}" srcOrd="3" destOrd="0" parTransId="{803266B4-0D89-4EE4-9101-E6FF9F61A780}" sibTransId="{29B5E714-7698-4A48-8499-6FF4FBE1E6BA}"/>
    <dgm:cxn modelId="{B348F28A-42FB-493C-827D-9F3EADACAC92}" type="presParOf" srcId="{290690F6-5CAE-4AD1-954C-BC62420D760A}" destId="{F61BF345-973E-4BF5-AEF9-EFAF60D3D95B}" srcOrd="0" destOrd="0" presId="urn:microsoft.com/office/officeart/2005/8/layout/default"/>
    <dgm:cxn modelId="{5D7F1AAB-D842-4575-A768-43F63D74C111}" type="presParOf" srcId="{290690F6-5CAE-4AD1-954C-BC62420D760A}" destId="{08C9E140-7A97-41DC-A24E-34EB97F76B89}" srcOrd="1" destOrd="0" presId="urn:microsoft.com/office/officeart/2005/8/layout/default"/>
    <dgm:cxn modelId="{BCB1C1BB-06E2-4B47-9FC1-EC80FC95F880}" type="presParOf" srcId="{290690F6-5CAE-4AD1-954C-BC62420D760A}" destId="{8E7BDE00-1235-4D02-8ABF-772DB6D6BB03}" srcOrd="2" destOrd="0" presId="urn:microsoft.com/office/officeart/2005/8/layout/default"/>
    <dgm:cxn modelId="{A42174EE-CDFC-420B-9648-D0195748ECE2}" type="presParOf" srcId="{290690F6-5CAE-4AD1-954C-BC62420D760A}" destId="{EE8CFD12-7D7A-4B91-9E08-D79CECEF23A5}" srcOrd="3" destOrd="0" presId="urn:microsoft.com/office/officeart/2005/8/layout/default"/>
    <dgm:cxn modelId="{52027FD8-FF1E-46BD-8DA8-98F3B80C3866}" type="presParOf" srcId="{290690F6-5CAE-4AD1-954C-BC62420D760A}" destId="{DE6D172F-20F7-401C-A07D-464AF685C53A}" srcOrd="4" destOrd="0" presId="urn:microsoft.com/office/officeart/2005/8/layout/default"/>
    <dgm:cxn modelId="{D52A9254-1E12-48B5-B430-CB1DAD142E4F}" type="presParOf" srcId="{290690F6-5CAE-4AD1-954C-BC62420D760A}" destId="{21D1175D-5220-4080-AF92-9CF06075F026}" srcOrd="5" destOrd="0" presId="urn:microsoft.com/office/officeart/2005/8/layout/default"/>
    <dgm:cxn modelId="{0A1E2733-0436-4C8D-9863-0D5F52E20C9C}" type="presParOf" srcId="{290690F6-5CAE-4AD1-954C-BC62420D760A}" destId="{D58DB9B8-7EE5-4176-A756-A5308DE2EDF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7EDF1C-073E-4B1F-9735-DD604AD6E9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3EB6F-6307-4A5B-8CEB-1CAD80F31005}">
      <dgm:prSet phldrT="[Текст]" custT="1"/>
      <dgm:spPr>
        <a:solidFill>
          <a:srgbClr val="3E4E95"/>
        </a:solidFill>
        <a:ln>
          <a:solidFill>
            <a:srgbClr val="3E4E95"/>
          </a:solidFill>
        </a:ln>
      </dgm:spPr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Прямо закрепить обязанность ОМС обеспечить внесение изменений в ПЗЗ (и генеральный план) в связи с утверждением проекта планировки территории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952539-9929-4176-8CC4-63C323F1C981}" type="parTrans" cxnId="{24A814AD-CD4B-4E2A-A30E-21BD331B0D28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4EBF04-D42F-4618-89C3-557815F1E52F}" type="sibTrans" cxnId="{24A814AD-CD4B-4E2A-A30E-21BD331B0D28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2831986-747A-41DC-B9BE-36FF37046CC4}">
      <dgm:prSet phldrT="[Текст]" custT="1"/>
      <dgm:spPr>
        <a:solidFill>
          <a:srgbClr val="3E4E95"/>
        </a:solidFill>
        <a:ln>
          <a:solidFill>
            <a:srgbClr val="3E4E95"/>
          </a:solidFill>
        </a:ln>
      </dgm:spPr>
      <dgm:t>
        <a:bodyPr/>
        <a:lstStyle/>
        <a:p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Обеспечить возможность включать в КРТ жилую застройку с объектами ИЖС  независимо от наличия на таких территориях многоквартирных домов</a:t>
          </a:r>
        </a:p>
        <a:p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Установить возможность получения согласия собственников аварийных и ветхих ИЖС, блокированных домов (по аналогии с ветхими МКД)</a:t>
          </a:r>
          <a:endParaRPr lang="ru-RU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9BBD21-FCAE-4EE5-9CAF-19F5B2B26DC6}" type="parTrans" cxnId="{06D461A9-6E86-49B6-8DCA-868613AC53B7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3A91BCB-7E05-46F7-A1E4-B9FDB159F6AA}" type="sibTrans" cxnId="{06D461A9-6E86-49B6-8DCA-868613AC53B7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B3112A-CE6E-4062-B408-D7BDA1DDE3D1}">
      <dgm:prSet phldrT="[Текст]" custT="1"/>
      <dgm:spPr>
        <a:solidFill>
          <a:srgbClr val="3E4E95"/>
        </a:solidFill>
        <a:ln>
          <a:solidFill>
            <a:srgbClr val="3E4E95"/>
          </a:solidFill>
        </a:ln>
      </dgm:spPr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Урегулировать КРТ по инициативе правообладателей в полном объеме - обязанность ОМС заключить такой договор, исчерпывающий перечень оснований для отказа от его заключения и т.д. 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1B40C9E-1C30-4B5B-8FEA-2CD9CBF15E1A}" type="parTrans" cxnId="{4E8528F7-12A7-4E37-875F-C9DF8736AF0A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5B2C9F4-9EEC-4C1C-A3EA-1322EA82054C}" type="sibTrans" cxnId="{4E8528F7-12A7-4E37-875F-C9DF8736AF0A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441017B-2227-4E4A-A9CF-8702F54D5A9E}">
      <dgm:prSet phldrT="[Текст]" custT="1"/>
      <dgm:spPr>
        <a:solidFill>
          <a:srgbClr val="3E4E95"/>
        </a:solidFill>
        <a:ln>
          <a:solidFill>
            <a:srgbClr val="3E4E95"/>
          </a:solidFill>
        </a:ln>
      </dgm:spPr>
      <dgm:t>
        <a:bodyPr/>
        <a:lstStyle/>
        <a:p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Уточнить порядок определения общего совокупного объема строительства у участника торгов на право заключения договора КРТ</a:t>
          </a:r>
        </a:p>
        <a:p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Рассмотреть вопрос о снижении либо об отмене таких требований для мелких и средних застройщиков и для </a:t>
          </a:r>
          <a:r>
            <a:rPr lang="ru-RU" sz="1200" b="1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низкомаржинальных</a:t>
          </a:r>
          <a:r>
            <a: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проектов, проектов ИЖС</a:t>
          </a:r>
          <a:endParaRPr lang="ru-RU" sz="12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3266B4-0D89-4EE4-9101-E6FF9F61A780}" type="parTrans" cxnId="{5C05156E-3084-4A91-9E6B-41A2BF66E0D5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9B5E714-7698-4A48-8499-6FF4FBE1E6BA}" type="sibTrans" cxnId="{5C05156E-3084-4A91-9E6B-41A2BF66E0D5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E3D43C-2F85-4539-8A87-DC57AD858A57}">
      <dgm:prSet phldrT="[Текст]" custT="1"/>
      <dgm:spPr>
        <a:solidFill>
          <a:srgbClr val="3E4E95"/>
        </a:solidFill>
        <a:ln>
          <a:solidFill>
            <a:srgbClr val="3E4E95"/>
          </a:solidFill>
        </a:ln>
      </dgm:spPr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КРТ по инициативе правообладателей установить возможность предоставления публичных земельных участков для иных целей, а также обязанность ОМС по их предоставлению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FC24DE-511C-4D44-8E5D-916DB879B977}" type="parTrans" cxnId="{91B935D0-D995-48FE-B13A-4D779F2145E2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99C675-CCFF-4615-A0CB-7380A756B3F1}" type="sibTrans" cxnId="{91B935D0-D995-48FE-B13A-4D779F2145E2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80C1AF-FE51-4860-9218-869C560C1234}">
      <dgm:prSet phldrT="[Текст]" custT="1"/>
      <dgm:spPr>
        <a:solidFill>
          <a:srgbClr val="3E4E95"/>
        </a:solidFill>
        <a:ln>
          <a:solidFill>
            <a:srgbClr val="3E4E95"/>
          </a:solidFill>
        </a:ln>
      </dgm:spPr>
      <dgm:t>
        <a:bodyPr/>
        <a:lstStyle/>
        <a:p>
          <a:r>
            <a:rPr lang="ru-RU" sz="15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Установить возможность расторжения договора КРТ только в судебном порядке</a:t>
          </a:r>
          <a:endParaRPr lang="ru-RU" sz="15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259E1D6-7AE8-4FA9-A278-D4B7A12D61A1}" type="parTrans" cxnId="{4EED57CA-A9DC-4E9D-854D-45488D4B52EC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EA3ADA-6109-4481-B892-BA017520AD9E}" type="sibTrans" cxnId="{4EED57CA-A9DC-4E9D-854D-45488D4B52EC}">
      <dgm:prSet/>
      <dgm:spPr/>
      <dgm:t>
        <a:bodyPr/>
        <a:lstStyle/>
        <a:p>
          <a:endParaRPr lang="ru-RU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90690F6-5CAE-4AD1-954C-BC62420D760A}" type="pres">
      <dgm:prSet presAssocID="{637EDF1C-073E-4B1F-9735-DD604AD6E9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1BF345-973E-4BF5-AEF9-EFAF60D3D95B}" type="pres">
      <dgm:prSet presAssocID="{B513EB6F-6307-4A5B-8CEB-1CAD80F3100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9E140-7A97-41DC-A24E-34EB97F76B89}" type="pres">
      <dgm:prSet presAssocID="{BC4EBF04-D42F-4618-89C3-557815F1E52F}" presName="sibTrans" presStyleCnt="0"/>
      <dgm:spPr/>
    </dgm:pt>
    <dgm:pt modelId="{8E7BDE00-1235-4D02-8ABF-772DB6D6BB03}" type="pres">
      <dgm:prSet presAssocID="{02831986-747A-41DC-B9BE-36FF37046CC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CFD12-7D7A-4B91-9E08-D79CECEF23A5}" type="pres">
      <dgm:prSet presAssocID="{93A91BCB-7E05-46F7-A1E4-B9FDB159F6AA}" presName="sibTrans" presStyleCnt="0"/>
      <dgm:spPr/>
    </dgm:pt>
    <dgm:pt modelId="{DE6D172F-20F7-401C-A07D-464AF685C53A}" type="pres">
      <dgm:prSet presAssocID="{86B3112A-CE6E-4062-B408-D7BDA1DDE3D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1175D-5220-4080-AF92-9CF06075F026}" type="pres">
      <dgm:prSet presAssocID="{F5B2C9F4-9EEC-4C1C-A3EA-1322EA82054C}" presName="sibTrans" presStyleCnt="0"/>
      <dgm:spPr/>
    </dgm:pt>
    <dgm:pt modelId="{EE57B6BE-720C-464B-9280-CDB1B8D74ADF}" type="pres">
      <dgm:prSet presAssocID="{3EE3D43C-2F85-4539-8A87-DC57AD858A5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C9D12-F337-4A54-9BDC-789FBADD760A}" type="pres">
      <dgm:prSet presAssocID="{AB99C675-CCFF-4615-A0CB-7380A756B3F1}" presName="sibTrans" presStyleCnt="0"/>
      <dgm:spPr/>
    </dgm:pt>
    <dgm:pt modelId="{D58DB9B8-7EE5-4176-A756-A5308DE2EDF2}" type="pres">
      <dgm:prSet presAssocID="{B441017B-2227-4E4A-A9CF-8702F54D5A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216BE-1A25-4DA1-8D97-836ED86E6209}" type="pres">
      <dgm:prSet presAssocID="{29B5E714-7698-4A48-8499-6FF4FBE1E6BA}" presName="sibTrans" presStyleCnt="0"/>
      <dgm:spPr/>
    </dgm:pt>
    <dgm:pt modelId="{25943E26-1CF4-4ADE-8AEA-63DAE9A1D9F5}" type="pres">
      <dgm:prSet presAssocID="{3580C1AF-FE51-4860-9218-869C560C123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461A9-6E86-49B6-8DCA-868613AC53B7}" srcId="{637EDF1C-073E-4B1F-9735-DD604AD6E9CE}" destId="{02831986-747A-41DC-B9BE-36FF37046CC4}" srcOrd="1" destOrd="0" parTransId="{2F9BBD21-FCAE-4EE5-9CAF-19F5B2B26DC6}" sibTransId="{93A91BCB-7E05-46F7-A1E4-B9FDB159F6AA}"/>
    <dgm:cxn modelId="{24A814AD-CD4B-4E2A-A30E-21BD331B0D28}" srcId="{637EDF1C-073E-4B1F-9735-DD604AD6E9CE}" destId="{B513EB6F-6307-4A5B-8CEB-1CAD80F31005}" srcOrd="0" destOrd="0" parTransId="{44952539-9929-4176-8CC4-63C323F1C981}" sibTransId="{BC4EBF04-D42F-4618-89C3-557815F1E52F}"/>
    <dgm:cxn modelId="{304468F0-5FC1-459C-B7AA-2475F0DD2215}" type="presOf" srcId="{02831986-747A-41DC-B9BE-36FF37046CC4}" destId="{8E7BDE00-1235-4D02-8ABF-772DB6D6BB03}" srcOrd="0" destOrd="0" presId="urn:microsoft.com/office/officeart/2005/8/layout/default"/>
    <dgm:cxn modelId="{4EED57CA-A9DC-4E9D-854D-45488D4B52EC}" srcId="{637EDF1C-073E-4B1F-9735-DD604AD6E9CE}" destId="{3580C1AF-FE51-4860-9218-869C560C1234}" srcOrd="5" destOrd="0" parTransId="{F259E1D6-7AE8-4FA9-A278-D4B7A12D61A1}" sibTransId="{DFEA3ADA-6109-4481-B892-BA017520AD9E}"/>
    <dgm:cxn modelId="{3903F6AC-A60D-4EBD-B7E9-88455648EB8A}" type="presOf" srcId="{B513EB6F-6307-4A5B-8CEB-1CAD80F31005}" destId="{F61BF345-973E-4BF5-AEF9-EFAF60D3D95B}" srcOrd="0" destOrd="0" presId="urn:microsoft.com/office/officeart/2005/8/layout/default"/>
    <dgm:cxn modelId="{8A384781-58E1-404B-8936-35DF6E7D70A4}" type="presOf" srcId="{3580C1AF-FE51-4860-9218-869C560C1234}" destId="{25943E26-1CF4-4ADE-8AEA-63DAE9A1D9F5}" srcOrd="0" destOrd="0" presId="urn:microsoft.com/office/officeart/2005/8/layout/default"/>
    <dgm:cxn modelId="{A3C52EBE-77DD-43B7-A5CE-F4F5453B008A}" type="presOf" srcId="{637EDF1C-073E-4B1F-9735-DD604AD6E9CE}" destId="{290690F6-5CAE-4AD1-954C-BC62420D760A}" srcOrd="0" destOrd="0" presId="urn:microsoft.com/office/officeart/2005/8/layout/default"/>
    <dgm:cxn modelId="{B79C781E-70E4-4A9B-9B4A-8A7E88465A3F}" type="presOf" srcId="{B441017B-2227-4E4A-A9CF-8702F54D5A9E}" destId="{D58DB9B8-7EE5-4176-A756-A5308DE2EDF2}" srcOrd="0" destOrd="0" presId="urn:microsoft.com/office/officeart/2005/8/layout/default"/>
    <dgm:cxn modelId="{91B935D0-D995-48FE-B13A-4D779F2145E2}" srcId="{637EDF1C-073E-4B1F-9735-DD604AD6E9CE}" destId="{3EE3D43C-2F85-4539-8A87-DC57AD858A57}" srcOrd="3" destOrd="0" parTransId="{F3FC24DE-511C-4D44-8E5D-916DB879B977}" sibTransId="{AB99C675-CCFF-4615-A0CB-7380A756B3F1}"/>
    <dgm:cxn modelId="{4E8528F7-12A7-4E37-875F-C9DF8736AF0A}" srcId="{637EDF1C-073E-4B1F-9735-DD604AD6E9CE}" destId="{86B3112A-CE6E-4062-B408-D7BDA1DDE3D1}" srcOrd="2" destOrd="0" parTransId="{81B40C9E-1C30-4B5B-8FEA-2CD9CBF15E1A}" sibTransId="{F5B2C9F4-9EEC-4C1C-A3EA-1322EA82054C}"/>
    <dgm:cxn modelId="{42D99B03-6BB4-4E70-8940-460F1CF6826A}" type="presOf" srcId="{86B3112A-CE6E-4062-B408-D7BDA1DDE3D1}" destId="{DE6D172F-20F7-401C-A07D-464AF685C53A}" srcOrd="0" destOrd="0" presId="urn:microsoft.com/office/officeart/2005/8/layout/default"/>
    <dgm:cxn modelId="{83E1754B-3222-4771-9D2D-D9D75F394022}" type="presOf" srcId="{3EE3D43C-2F85-4539-8A87-DC57AD858A57}" destId="{EE57B6BE-720C-464B-9280-CDB1B8D74ADF}" srcOrd="0" destOrd="0" presId="urn:microsoft.com/office/officeart/2005/8/layout/default"/>
    <dgm:cxn modelId="{5C05156E-3084-4A91-9E6B-41A2BF66E0D5}" srcId="{637EDF1C-073E-4B1F-9735-DD604AD6E9CE}" destId="{B441017B-2227-4E4A-A9CF-8702F54D5A9E}" srcOrd="4" destOrd="0" parTransId="{803266B4-0D89-4EE4-9101-E6FF9F61A780}" sibTransId="{29B5E714-7698-4A48-8499-6FF4FBE1E6BA}"/>
    <dgm:cxn modelId="{A29A3B70-AA2C-4226-AC2E-6A32EFD78B6E}" type="presParOf" srcId="{290690F6-5CAE-4AD1-954C-BC62420D760A}" destId="{F61BF345-973E-4BF5-AEF9-EFAF60D3D95B}" srcOrd="0" destOrd="0" presId="urn:microsoft.com/office/officeart/2005/8/layout/default"/>
    <dgm:cxn modelId="{527C19F8-5061-418A-9F9C-2D037B77097A}" type="presParOf" srcId="{290690F6-5CAE-4AD1-954C-BC62420D760A}" destId="{08C9E140-7A97-41DC-A24E-34EB97F76B89}" srcOrd="1" destOrd="0" presId="urn:microsoft.com/office/officeart/2005/8/layout/default"/>
    <dgm:cxn modelId="{0E14ECE7-F4FB-4DE7-8F5D-DBD9BBAF6101}" type="presParOf" srcId="{290690F6-5CAE-4AD1-954C-BC62420D760A}" destId="{8E7BDE00-1235-4D02-8ABF-772DB6D6BB03}" srcOrd="2" destOrd="0" presId="urn:microsoft.com/office/officeart/2005/8/layout/default"/>
    <dgm:cxn modelId="{272D5E98-C47C-45F5-B0DD-F5B2206154F7}" type="presParOf" srcId="{290690F6-5CAE-4AD1-954C-BC62420D760A}" destId="{EE8CFD12-7D7A-4B91-9E08-D79CECEF23A5}" srcOrd="3" destOrd="0" presId="urn:microsoft.com/office/officeart/2005/8/layout/default"/>
    <dgm:cxn modelId="{B2C152D1-A50F-4887-AD13-A1F509B7D90B}" type="presParOf" srcId="{290690F6-5CAE-4AD1-954C-BC62420D760A}" destId="{DE6D172F-20F7-401C-A07D-464AF685C53A}" srcOrd="4" destOrd="0" presId="urn:microsoft.com/office/officeart/2005/8/layout/default"/>
    <dgm:cxn modelId="{0846065D-EEF5-4125-B421-D5B39EF4B0CA}" type="presParOf" srcId="{290690F6-5CAE-4AD1-954C-BC62420D760A}" destId="{21D1175D-5220-4080-AF92-9CF06075F026}" srcOrd="5" destOrd="0" presId="urn:microsoft.com/office/officeart/2005/8/layout/default"/>
    <dgm:cxn modelId="{C6B79179-8653-43EA-8356-7C31ACB63EEF}" type="presParOf" srcId="{290690F6-5CAE-4AD1-954C-BC62420D760A}" destId="{EE57B6BE-720C-464B-9280-CDB1B8D74ADF}" srcOrd="6" destOrd="0" presId="urn:microsoft.com/office/officeart/2005/8/layout/default"/>
    <dgm:cxn modelId="{4575BA9C-61FF-495E-9787-B2659E3883D7}" type="presParOf" srcId="{290690F6-5CAE-4AD1-954C-BC62420D760A}" destId="{632C9D12-F337-4A54-9BDC-789FBADD760A}" srcOrd="7" destOrd="0" presId="urn:microsoft.com/office/officeart/2005/8/layout/default"/>
    <dgm:cxn modelId="{FBFDE149-DBB0-470E-9A36-C5DDDAC529E7}" type="presParOf" srcId="{290690F6-5CAE-4AD1-954C-BC62420D760A}" destId="{D58DB9B8-7EE5-4176-A756-A5308DE2EDF2}" srcOrd="8" destOrd="0" presId="urn:microsoft.com/office/officeart/2005/8/layout/default"/>
    <dgm:cxn modelId="{36859695-B7A6-4918-AC1B-D4E4E9B2E981}" type="presParOf" srcId="{290690F6-5CAE-4AD1-954C-BC62420D760A}" destId="{69F216BE-1A25-4DA1-8D97-836ED86E6209}" srcOrd="9" destOrd="0" presId="urn:microsoft.com/office/officeart/2005/8/layout/default"/>
    <dgm:cxn modelId="{B9ABFD90-9925-448B-81E9-7DDC49C5AC1D}" type="presParOf" srcId="{290690F6-5CAE-4AD1-954C-BC62420D760A}" destId="{25943E26-1CF4-4ADE-8AEA-63DAE9A1D9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BF345-973E-4BF5-AEF9-EFAF60D3D95B}">
      <dsp:nvSpPr>
        <dsp:cNvPr id="0" name=""/>
        <dsp:cNvSpPr/>
      </dsp:nvSpPr>
      <dsp:spPr>
        <a:xfrm>
          <a:off x="1238880" y="275"/>
          <a:ext cx="3207996" cy="1924798"/>
        </a:xfrm>
        <a:prstGeom prst="rect">
          <a:avLst/>
        </a:prstGeom>
        <a:solidFill>
          <a:srgbClr val="3E4E95"/>
        </a:solidFill>
        <a:ln w="12700" cap="flat" cmpd="sng" algn="ctr">
          <a:solidFill>
            <a:srgbClr val="3E4E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Градостроительная документация</a:t>
          </a:r>
          <a:endParaRPr lang="ru-RU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38880" y="275"/>
        <a:ext cx="3207996" cy="1924798"/>
      </dsp:txXfrm>
    </dsp:sp>
    <dsp:sp modelId="{8E7BDE00-1235-4D02-8ABF-772DB6D6BB03}">
      <dsp:nvSpPr>
        <dsp:cNvPr id="0" name=""/>
        <dsp:cNvSpPr/>
      </dsp:nvSpPr>
      <dsp:spPr>
        <a:xfrm>
          <a:off x="4767677" y="275"/>
          <a:ext cx="3207996" cy="1924798"/>
        </a:xfrm>
        <a:prstGeom prst="rect">
          <a:avLst/>
        </a:prstGeom>
        <a:solidFill>
          <a:srgbClr val="3E4E95"/>
        </a:solidFill>
        <a:ln w="12700" cap="flat" cmpd="sng" algn="ctr">
          <a:solidFill>
            <a:srgbClr val="3E4E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Объекты, которые можно включать </a:t>
          </a:r>
          <a:endParaRPr lang="ru-RU" sz="1800" b="1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</a:t>
          </a: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территорию проекта</a:t>
          </a:r>
          <a:endParaRPr lang="ru-RU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767677" y="275"/>
        <a:ext cx="3207996" cy="1924798"/>
      </dsp:txXfrm>
    </dsp:sp>
    <dsp:sp modelId="{DE6D172F-20F7-401C-A07D-464AF685C53A}">
      <dsp:nvSpPr>
        <dsp:cNvPr id="0" name=""/>
        <dsp:cNvSpPr/>
      </dsp:nvSpPr>
      <dsp:spPr>
        <a:xfrm>
          <a:off x="1238880" y="2245873"/>
          <a:ext cx="3207996" cy="1924798"/>
        </a:xfrm>
        <a:prstGeom prst="rect">
          <a:avLst/>
        </a:prstGeom>
        <a:solidFill>
          <a:srgbClr val="3E4E95"/>
        </a:solidFill>
        <a:ln w="12700" cap="flat" cmpd="sng" algn="ctr">
          <a:solidFill>
            <a:srgbClr val="3E4E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Интересы застройщиков, реализующих проект</a:t>
          </a:r>
          <a:endParaRPr lang="ru-RU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38880" y="2245873"/>
        <a:ext cx="3207996" cy="1924798"/>
      </dsp:txXfrm>
    </dsp:sp>
    <dsp:sp modelId="{D58DB9B8-7EE5-4176-A756-A5308DE2EDF2}">
      <dsp:nvSpPr>
        <dsp:cNvPr id="0" name=""/>
        <dsp:cNvSpPr/>
      </dsp:nvSpPr>
      <dsp:spPr>
        <a:xfrm>
          <a:off x="4767677" y="2245873"/>
          <a:ext cx="3207996" cy="1924798"/>
        </a:xfrm>
        <a:prstGeom prst="rect">
          <a:avLst/>
        </a:prstGeom>
        <a:solidFill>
          <a:srgbClr val="3E4E95"/>
        </a:solidFill>
        <a:ln w="12700" cap="flat" cmpd="sng" algn="ctr">
          <a:solidFill>
            <a:srgbClr val="3E4E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Права правообладателей объектов </a:t>
          </a:r>
          <a:endParaRPr lang="ru-RU" sz="1800" b="1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</a:t>
          </a: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границах КРТ</a:t>
          </a:r>
          <a:endParaRPr lang="ru-RU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767677" y="2245873"/>
        <a:ext cx="3207996" cy="1924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BF345-973E-4BF5-AEF9-EFAF60D3D95B}">
      <dsp:nvSpPr>
        <dsp:cNvPr id="0" name=""/>
        <dsp:cNvSpPr/>
      </dsp:nvSpPr>
      <dsp:spPr>
        <a:xfrm>
          <a:off x="0" y="232228"/>
          <a:ext cx="3466587" cy="2079952"/>
        </a:xfrm>
        <a:prstGeom prst="rect">
          <a:avLst/>
        </a:prstGeom>
        <a:solidFill>
          <a:srgbClr val="3E4E95"/>
        </a:solidFill>
        <a:ln w="12700" cap="flat" cmpd="sng" algn="ctr">
          <a:solidFill>
            <a:srgbClr val="3E4E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Прямо закрепить обязанность ОМС обеспечить внесение изменений в ПЗЗ (и генеральный план) в связи с утверждением проекта планировки территории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32228"/>
        <a:ext cx="3466587" cy="2079952"/>
      </dsp:txXfrm>
    </dsp:sp>
    <dsp:sp modelId="{8E7BDE00-1235-4D02-8ABF-772DB6D6BB03}">
      <dsp:nvSpPr>
        <dsp:cNvPr id="0" name=""/>
        <dsp:cNvSpPr/>
      </dsp:nvSpPr>
      <dsp:spPr>
        <a:xfrm>
          <a:off x="3813245" y="232228"/>
          <a:ext cx="3466587" cy="2079952"/>
        </a:xfrm>
        <a:prstGeom prst="rect">
          <a:avLst/>
        </a:prstGeom>
        <a:solidFill>
          <a:srgbClr val="3E4E95"/>
        </a:solidFill>
        <a:ln w="12700" cap="flat" cmpd="sng" algn="ctr">
          <a:solidFill>
            <a:srgbClr val="3E4E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Обеспечить возможность включать в КРТ жилую застройку с объектами ИЖС  независимо от наличия на таких территориях многоквартирных домов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Установить возможность получения согласия собственников аварийных и ветхих ИЖС, блокированных домов (по аналогии с ветхими МКД)</a:t>
          </a:r>
          <a:endParaRPr lang="ru-RU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13245" y="232228"/>
        <a:ext cx="3466587" cy="2079952"/>
      </dsp:txXfrm>
    </dsp:sp>
    <dsp:sp modelId="{DE6D172F-20F7-401C-A07D-464AF685C53A}">
      <dsp:nvSpPr>
        <dsp:cNvPr id="0" name=""/>
        <dsp:cNvSpPr/>
      </dsp:nvSpPr>
      <dsp:spPr>
        <a:xfrm>
          <a:off x="7626491" y="232228"/>
          <a:ext cx="3466587" cy="2079952"/>
        </a:xfrm>
        <a:prstGeom prst="rect">
          <a:avLst/>
        </a:prstGeom>
        <a:solidFill>
          <a:srgbClr val="3E4E95"/>
        </a:solidFill>
        <a:ln w="12700" cap="flat" cmpd="sng" algn="ctr">
          <a:solidFill>
            <a:srgbClr val="3E4E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Урегулировать КРТ по инициативе правообладателей в полном объеме - обязанность ОМС заключить такой договор, исчерпывающий перечень оснований для отказа от его заключения и т.д. 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626491" y="232228"/>
        <a:ext cx="3466587" cy="2079952"/>
      </dsp:txXfrm>
    </dsp:sp>
    <dsp:sp modelId="{EE57B6BE-720C-464B-9280-CDB1B8D74ADF}">
      <dsp:nvSpPr>
        <dsp:cNvPr id="0" name=""/>
        <dsp:cNvSpPr/>
      </dsp:nvSpPr>
      <dsp:spPr>
        <a:xfrm>
          <a:off x="0" y="2658839"/>
          <a:ext cx="3466587" cy="2079952"/>
        </a:xfrm>
        <a:prstGeom prst="rect">
          <a:avLst/>
        </a:prstGeom>
        <a:solidFill>
          <a:srgbClr val="3E4E95"/>
        </a:solidFill>
        <a:ln w="12700" cap="flat" cmpd="sng" algn="ctr">
          <a:solidFill>
            <a:srgbClr val="3E4E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КРТ по инициативе правообладателей установить возможность предоставления публичных земельных участков для иных целей, а также обязанность ОМС по их предоставлению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658839"/>
        <a:ext cx="3466587" cy="2079952"/>
      </dsp:txXfrm>
    </dsp:sp>
    <dsp:sp modelId="{D58DB9B8-7EE5-4176-A756-A5308DE2EDF2}">
      <dsp:nvSpPr>
        <dsp:cNvPr id="0" name=""/>
        <dsp:cNvSpPr/>
      </dsp:nvSpPr>
      <dsp:spPr>
        <a:xfrm>
          <a:off x="3813245" y="2658839"/>
          <a:ext cx="3466587" cy="2079952"/>
        </a:xfrm>
        <a:prstGeom prst="rect">
          <a:avLst/>
        </a:prstGeom>
        <a:solidFill>
          <a:srgbClr val="3E4E95"/>
        </a:solidFill>
        <a:ln w="12700" cap="flat" cmpd="sng" algn="ctr">
          <a:solidFill>
            <a:srgbClr val="3E4E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Уточнить порядок определения общего совокупного объема строительства у участника торгов на право заключения договора КРТ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Рассмотреть вопрос о снижении либо об отмене таких требований для мелких и средних застройщиков и для </a:t>
          </a:r>
          <a:r>
            <a:rPr lang="ru-RU" sz="1200" b="1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низкомаржинальных</a:t>
          </a:r>
          <a:r>
            <a:rPr lang="ru-RU" sz="12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проектов, проектов ИЖС</a:t>
          </a:r>
          <a:endParaRPr lang="ru-RU" sz="12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13245" y="2658839"/>
        <a:ext cx="3466587" cy="2079952"/>
      </dsp:txXfrm>
    </dsp:sp>
    <dsp:sp modelId="{25943E26-1CF4-4ADE-8AEA-63DAE9A1D9F5}">
      <dsp:nvSpPr>
        <dsp:cNvPr id="0" name=""/>
        <dsp:cNvSpPr/>
      </dsp:nvSpPr>
      <dsp:spPr>
        <a:xfrm>
          <a:off x="7626491" y="2658839"/>
          <a:ext cx="3466587" cy="2079952"/>
        </a:xfrm>
        <a:prstGeom prst="rect">
          <a:avLst/>
        </a:prstGeom>
        <a:solidFill>
          <a:srgbClr val="3E4E95"/>
        </a:solidFill>
        <a:ln w="12700" cap="flat" cmpd="sng" algn="ctr">
          <a:solidFill>
            <a:srgbClr val="3E4E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Установить возможность расторжения договора КРТ только в судебном порядке</a:t>
          </a:r>
          <a:endParaRPr lang="ru-RU" sz="15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626491" y="2658839"/>
        <a:ext cx="3466587" cy="207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9343F-7CAD-41F3-959A-66AA66340977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A3F77-DF57-4BA9-BDA9-CEAFB52A0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8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1240775" y="3363100"/>
            <a:ext cx="9926300" cy="3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4925" y="530225"/>
            <a:ext cx="4719638" cy="2655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617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4925" y="531813"/>
            <a:ext cx="4718050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36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4925" y="531813"/>
            <a:ext cx="4718050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76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4925" y="531813"/>
            <a:ext cx="4718050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6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4925" y="531813"/>
            <a:ext cx="4718050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58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4925" y="531813"/>
            <a:ext cx="4718050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61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4925" y="531813"/>
            <a:ext cx="4718050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57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4925" y="531813"/>
            <a:ext cx="4718050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001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1:notes"/>
          <p:cNvSpPr txBox="1">
            <a:spLocks noGrp="1"/>
          </p:cNvSpPr>
          <p:nvPr>
            <p:ph type="body" idx="1"/>
          </p:nvPr>
        </p:nvSpPr>
        <p:spPr>
          <a:xfrm>
            <a:off x="1240775" y="3363100"/>
            <a:ext cx="9926300" cy="3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4925" y="530225"/>
            <a:ext cx="4719638" cy="2655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42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F60779-4E66-4120-8C32-0B6814C02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AF4D1BF-7D05-46F5-917B-81A268B7F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34A0F8-23F7-4663-B74E-8BCB9158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562-257D-4114-9EA2-A8E43A621E8C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AB93BA-4C66-4AE9-A28A-ACF48004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86896B-DDE3-4CF3-A8B8-8CFFAC7A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4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48518A-FBE5-49CB-82BA-754795D7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44563FA-018B-4904-96E2-04637E2A8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177198-D965-497B-A267-5FAF2555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B92A-590D-4370-B9D4-BA8F49E986C9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AF79FE-FE62-4368-86F1-11E224C7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2CAD27-718E-4FCF-82B1-216F4067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2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25A06C8-49DE-44A5-8CEA-ABE06DD63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6FE8066-52A0-4761-B05E-F78FAB63C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5BF957-E62D-43A4-B032-224D0173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F49C-238F-4C5C-8EEB-FE4F6526EF06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51306B-7D64-4FEA-9D73-6EFE7BE2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02A28F-C2CB-45B4-951D-5CE77718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9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4142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526648" y="6254910"/>
            <a:ext cx="5193143" cy="17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62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609912" y="6377939"/>
            <a:ext cx="280559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727491" y="6254910"/>
            <a:ext cx="301368" cy="3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9820" marR="0" lvl="0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9820" marR="0" lvl="1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49820" marR="0" lvl="2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49820" marR="0" lvl="3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49820" marR="0" lvl="4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9820" marR="0" lvl="5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9820" marR="0" lvl="6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9820" marR="0" lvl="7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9820" marR="0" lvl="8" indent="0" algn="l">
              <a:lnSpc>
                <a:spcPct val="100000"/>
              </a:lnSpc>
              <a:spcBef>
                <a:spcPts val="0"/>
              </a:spcBef>
              <a:buNone/>
              <a:defRPr sz="1162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8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E63C64-505A-4E7C-AE48-A78520E0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D3759F-85BB-45A1-BBA3-835D71D06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0FE60B-B9E4-4A0F-9113-2040A2E5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885C-B17D-489D-AD7C-E8D84EBBB6C2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C6CD07-D705-4FB5-A8B4-1793F4A2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ED7161-7F2E-4921-9103-F654C10F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6460C1-5C26-401C-B1DC-057C2A57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D207A5-564D-4D10-893A-62D5629A8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6B11D6-A414-474E-83BE-53A5B717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E408-584A-4DDA-B525-2A93A8BD1B1A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1FFCBC-73DE-4BBA-AF36-E982468A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CDCD39-5EA5-4A31-95AB-F6A9BEDD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6BB1D7-1CB9-41B1-B52A-8671BF3A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3294A1-52D9-45B4-B6E7-FBF09EC2F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90C4BE4-143A-4864-9AB6-467F64AAC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07C5AB7-398A-43AA-9DC2-79900FD7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1CCD-265F-48A0-8C35-35AF0D7DED4E}" type="datetime1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E48E9F-D899-4C0A-BE81-87E1F412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6865AE-06C2-489F-8064-D4A7E8A4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8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5085BE-7E6D-40FD-BB22-1F850B42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BBCE40-91A0-455F-8A42-E7DFEE83B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BFA945-B513-45E0-931E-59AB56991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5FD5C5B-DBE6-48AC-A349-720925917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647EC69-93F2-450D-8D86-487238A85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EDDC197-7F15-4CF2-9BAF-285B1FF8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C00F-9B90-435B-AC5D-C19186581BF9}" type="datetime1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DA4495B-D7E9-4375-86D9-BB9FAE5A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97EA88F-E6B1-4494-8BEF-E307E5D1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9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884D4A-D06C-497B-A435-4EE99E5E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359829D-8247-4512-92A0-1574FC63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EDE-25DA-4EDB-B489-9F9C9EC60EB4}" type="datetime1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0100157-CD0C-4E98-8120-3321E1DC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198914A-DFBF-4718-A640-642009F2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6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D0634FF-EA89-4B01-83F6-5F413D85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D95F-11C3-49D2-B1A9-615C70B26F3B}" type="datetime1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6C8011-35F4-49E8-AA1A-8DFA8687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C8A58F-541A-4519-A647-0BA7CBB9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4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6D9D60-24EA-4E61-B7FE-E2D5D687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ED622B-988F-4C8B-B4AA-0A4B8D5A8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AF6CC6-E83A-4624-A484-174EE458E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FF55B3-5E02-418E-83B5-ECB5B126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E95-8265-4930-96CE-3F5F7EBD3330}" type="datetime1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29329E-82F8-4EE0-8A41-21499FBA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419F04E-DEDB-498C-81B9-F7005FC7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2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023861-1CE8-4123-BA34-96C49F30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AE0FAEF-EBC4-40F9-B066-A1937CD70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6F5C90D-CA0F-4346-8D85-5158CE58D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8DE708E-45D6-49E8-8678-C300D0B2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76D7-466D-4FA8-8B02-040E8CA90106}" type="datetime1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6CCB8A4-A594-42D4-B217-ED33408C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5778CE-7A41-42D6-A58A-EF8D1DF3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8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16342C-E3C2-4F2F-8E2C-E51ECF88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B0F5D2-BBDA-4FA0-893D-55B769960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D676C0-B01A-41E0-A04A-F24F78190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44A9-3E05-4B78-80C7-12809FE2D5D3}" type="datetime1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D7881E-10BD-4005-95D8-E60C502CC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6FB5CD-7701-47CC-8ABB-C65199E17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7D5A-4202-4CB4-8861-6C72F584B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2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6.png"/><Relationship Id="rId10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6.png"/><Relationship Id="rId10" Type="http://schemas.openxmlformats.org/officeDocument/2006/relationships/diagramData" Target="../diagrams/data2.xml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ostroy.ru/" TargetMode="External"/><Relationship Id="rId5" Type="http://schemas.openxmlformats.org/officeDocument/2006/relationships/hyperlink" Target="mailto:info@nostroy.ru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"/>
          <p:cNvGrpSpPr/>
          <p:nvPr/>
        </p:nvGrpSpPr>
        <p:grpSpPr>
          <a:xfrm>
            <a:off x="176249" y="0"/>
            <a:ext cx="11639840" cy="5029158"/>
            <a:chOff x="92355" y="0"/>
            <a:chExt cx="12017057" cy="5192140"/>
          </a:xfrm>
        </p:grpSpPr>
        <p:pic>
          <p:nvPicPr>
            <p:cNvPr id="123" name="Google Shape;12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355" y="1215008"/>
              <a:ext cx="11244540" cy="3977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"/>
            <p:cNvSpPr/>
            <p:nvPr/>
          </p:nvSpPr>
          <p:spPr>
            <a:xfrm>
              <a:off x="6543002" y="0"/>
              <a:ext cx="5566410" cy="4544060"/>
            </a:xfrm>
            <a:custGeom>
              <a:avLst/>
              <a:gdLst/>
              <a:ahLst/>
              <a:cxnLst/>
              <a:rect l="l" t="t" r="r" b="b"/>
              <a:pathLst>
                <a:path w="5566409" h="4544060" extrusionOk="0">
                  <a:moveTo>
                    <a:pt x="5566067" y="1919909"/>
                  </a:moveTo>
                  <a:lnTo>
                    <a:pt x="2692743" y="12"/>
                  </a:lnTo>
                  <a:lnTo>
                    <a:pt x="1530807" y="12"/>
                  </a:lnTo>
                  <a:lnTo>
                    <a:pt x="751471" y="0"/>
                  </a:lnTo>
                  <a:lnTo>
                    <a:pt x="0" y="1124673"/>
                  </a:lnTo>
                  <a:lnTo>
                    <a:pt x="3009023" y="3135261"/>
                  </a:lnTo>
                  <a:lnTo>
                    <a:pt x="2822397" y="3414572"/>
                  </a:lnTo>
                  <a:lnTo>
                    <a:pt x="4511916" y="4543476"/>
                  </a:lnTo>
                  <a:lnTo>
                    <a:pt x="5031473" y="3765905"/>
                  </a:lnTo>
                  <a:lnTo>
                    <a:pt x="4122153" y="3158325"/>
                  </a:lnTo>
                  <a:lnTo>
                    <a:pt x="4147883" y="3119831"/>
                  </a:lnTo>
                  <a:lnTo>
                    <a:pt x="4574044" y="3404578"/>
                  </a:lnTo>
                  <a:lnTo>
                    <a:pt x="5566067" y="1919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</p:grpSp>
      <p:sp>
        <p:nvSpPr>
          <p:cNvPr id="126" name="Google Shape;126;p1"/>
          <p:cNvSpPr txBox="1"/>
          <p:nvPr/>
        </p:nvSpPr>
        <p:spPr>
          <a:xfrm>
            <a:off x="899166" y="5134073"/>
            <a:ext cx="3518669" cy="43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01" rIns="0" bIns="0" anchor="t" anchorCtr="0">
            <a:spAutoFit/>
          </a:bodyPr>
          <a:lstStyle/>
          <a:p>
            <a:pPr marL="12301"/>
            <a:r>
              <a:rPr lang="ru-RU" sz="1400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ru-RU" sz="14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r>
              <a:rPr lang="ru-RU" sz="1400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мая </a:t>
            </a:r>
            <a:r>
              <a:rPr lang="en-US" sz="14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r>
              <a:rPr lang="ru-RU" sz="14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года</a:t>
            </a:r>
            <a:r>
              <a:rPr lang="en-US" sz="14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dirty="0">
              <a:latin typeface="Verdana"/>
              <a:ea typeface="Verdana"/>
              <a:cs typeface="Verdana"/>
              <a:sym typeface="Verdana"/>
            </a:endParaRPr>
          </a:p>
          <a:p>
            <a:pPr marL="12301"/>
            <a:endParaRPr sz="1356" dirty="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7" name="Google Shape;127;p1"/>
          <p:cNvGrpSpPr/>
          <p:nvPr/>
        </p:nvGrpSpPr>
        <p:grpSpPr>
          <a:xfrm>
            <a:off x="86793" y="1178604"/>
            <a:ext cx="11242653" cy="5002059"/>
            <a:chOff x="0" y="1216799"/>
            <a:chExt cx="11606998" cy="516416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216799"/>
              <a:ext cx="6973201" cy="4026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63393" y="5193004"/>
              <a:ext cx="2943605" cy="11879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"/>
          <p:cNvSpPr txBox="1">
            <a:spLocks noGrp="1"/>
          </p:cNvSpPr>
          <p:nvPr>
            <p:ph type="title"/>
          </p:nvPr>
        </p:nvSpPr>
        <p:spPr>
          <a:xfrm>
            <a:off x="7133968" y="647989"/>
            <a:ext cx="4195478" cy="12435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301" rIns="0" bIns="0" rtlCol="0" anchor="t" anchorCtr="0">
            <a:spAutoFit/>
          </a:bodyPr>
          <a:lstStyle/>
          <a:p>
            <a:pPr marR="4920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Вопросы комплексного развития территорий. </a:t>
            </a:r>
            <a:r>
              <a:rPr lang="ru-RU" sz="2000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Совершенствование законодательства</a:t>
            </a:r>
            <a:endParaRPr sz="2000" b="1" dirty="0">
              <a:solidFill>
                <a:srgbClr val="11569F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570064" y="1222945"/>
            <a:ext cx="4049562" cy="49995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22" name="Google Shape;222;gc3b5b06021_5_836"/>
          <p:cNvSpPr/>
          <p:nvPr/>
        </p:nvSpPr>
        <p:spPr>
          <a:xfrm>
            <a:off x="877319" y="1137220"/>
            <a:ext cx="9868903" cy="5278394"/>
          </a:xfrm>
          <a:custGeom>
            <a:avLst/>
            <a:gdLst/>
            <a:ahLst/>
            <a:cxnLst/>
            <a:rect l="l" t="t" r="r" b="b"/>
            <a:pathLst>
              <a:path w="21556" h="21579" extrusionOk="0">
                <a:moveTo>
                  <a:pt x="2063" y="9556"/>
                </a:moveTo>
                <a:cubicBezTo>
                  <a:pt x="2079" y="9542"/>
                  <a:pt x="2087" y="9515"/>
                  <a:pt x="2103" y="9487"/>
                </a:cubicBezTo>
                <a:cubicBezTo>
                  <a:pt x="2127" y="9432"/>
                  <a:pt x="2191" y="9515"/>
                  <a:pt x="2207" y="9570"/>
                </a:cubicBezTo>
                <a:cubicBezTo>
                  <a:pt x="2223" y="9625"/>
                  <a:pt x="2255" y="9625"/>
                  <a:pt x="2279" y="9639"/>
                </a:cubicBezTo>
                <a:cubicBezTo>
                  <a:pt x="2303" y="9639"/>
                  <a:pt x="2327" y="9762"/>
                  <a:pt x="2335" y="9776"/>
                </a:cubicBezTo>
                <a:cubicBezTo>
                  <a:pt x="2335" y="9803"/>
                  <a:pt x="2400" y="9721"/>
                  <a:pt x="2352" y="9639"/>
                </a:cubicBezTo>
                <a:cubicBezTo>
                  <a:pt x="2311" y="9570"/>
                  <a:pt x="2295" y="9542"/>
                  <a:pt x="2303" y="9474"/>
                </a:cubicBezTo>
                <a:cubicBezTo>
                  <a:pt x="2311" y="9419"/>
                  <a:pt x="2384" y="9391"/>
                  <a:pt x="2295" y="9281"/>
                </a:cubicBezTo>
                <a:cubicBezTo>
                  <a:pt x="2279" y="9268"/>
                  <a:pt x="2271" y="9240"/>
                  <a:pt x="2263" y="9226"/>
                </a:cubicBezTo>
                <a:cubicBezTo>
                  <a:pt x="2376" y="9226"/>
                  <a:pt x="2520" y="9240"/>
                  <a:pt x="2576" y="9240"/>
                </a:cubicBezTo>
                <a:cubicBezTo>
                  <a:pt x="2688" y="9240"/>
                  <a:pt x="2800" y="9240"/>
                  <a:pt x="2920" y="9240"/>
                </a:cubicBezTo>
                <a:cubicBezTo>
                  <a:pt x="3041" y="9240"/>
                  <a:pt x="3081" y="9185"/>
                  <a:pt x="3153" y="9158"/>
                </a:cubicBezTo>
                <a:cubicBezTo>
                  <a:pt x="3233" y="9144"/>
                  <a:pt x="3201" y="9048"/>
                  <a:pt x="3201" y="8938"/>
                </a:cubicBezTo>
                <a:cubicBezTo>
                  <a:pt x="3209" y="8842"/>
                  <a:pt x="3217" y="8663"/>
                  <a:pt x="3217" y="8608"/>
                </a:cubicBezTo>
                <a:cubicBezTo>
                  <a:pt x="3217" y="8553"/>
                  <a:pt x="3257" y="8553"/>
                  <a:pt x="3313" y="8553"/>
                </a:cubicBezTo>
                <a:cubicBezTo>
                  <a:pt x="3377" y="8553"/>
                  <a:pt x="3377" y="8498"/>
                  <a:pt x="3377" y="8374"/>
                </a:cubicBezTo>
                <a:cubicBezTo>
                  <a:pt x="3377" y="8251"/>
                  <a:pt x="3377" y="8237"/>
                  <a:pt x="3425" y="8237"/>
                </a:cubicBezTo>
                <a:cubicBezTo>
                  <a:pt x="3473" y="8251"/>
                  <a:pt x="3449" y="8210"/>
                  <a:pt x="3449" y="8155"/>
                </a:cubicBezTo>
                <a:cubicBezTo>
                  <a:pt x="3441" y="8086"/>
                  <a:pt x="3505" y="8086"/>
                  <a:pt x="3521" y="8045"/>
                </a:cubicBezTo>
                <a:cubicBezTo>
                  <a:pt x="3537" y="8003"/>
                  <a:pt x="3593" y="7921"/>
                  <a:pt x="3633" y="7880"/>
                </a:cubicBezTo>
                <a:cubicBezTo>
                  <a:pt x="3665" y="7839"/>
                  <a:pt x="3681" y="7921"/>
                  <a:pt x="3698" y="7894"/>
                </a:cubicBezTo>
                <a:cubicBezTo>
                  <a:pt x="3714" y="7866"/>
                  <a:pt x="3850" y="7413"/>
                  <a:pt x="3882" y="7330"/>
                </a:cubicBezTo>
                <a:cubicBezTo>
                  <a:pt x="3914" y="7248"/>
                  <a:pt x="4002" y="7261"/>
                  <a:pt x="4082" y="7261"/>
                </a:cubicBezTo>
                <a:cubicBezTo>
                  <a:pt x="4154" y="7261"/>
                  <a:pt x="4138" y="7165"/>
                  <a:pt x="4138" y="7097"/>
                </a:cubicBezTo>
                <a:cubicBezTo>
                  <a:pt x="4138" y="7042"/>
                  <a:pt x="4194" y="7000"/>
                  <a:pt x="4170" y="6932"/>
                </a:cubicBezTo>
                <a:cubicBezTo>
                  <a:pt x="4146" y="6877"/>
                  <a:pt x="4170" y="6767"/>
                  <a:pt x="4202" y="6739"/>
                </a:cubicBezTo>
                <a:cubicBezTo>
                  <a:pt x="4234" y="6712"/>
                  <a:pt x="4258" y="6629"/>
                  <a:pt x="4314" y="6616"/>
                </a:cubicBezTo>
                <a:cubicBezTo>
                  <a:pt x="4379" y="6602"/>
                  <a:pt x="4362" y="6561"/>
                  <a:pt x="4395" y="6519"/>
                </a:cubicBezTo>
                <a:cubicBezTo>
                  <a:pt x="4427" y="6478"/>
                  <a:pt x="4459" y="6561"/>
                  <a:pt x="4459" y="6561"/>
                </a:cubicBezTo>
                <a:cubicBezTo>
                  <a:pt x="4459" y="6561"/>
                  <a:pt x="4523" y="6643"/>
                  <a:pt x="4555" y="6588"/>
                </a:cubicBezTo>
                <a:cubicBezTo>
                  <a:pt x="4587" y="6533"/>
                  <a:pt x="4603" y="6671"/>
                  <a:pt x="4635" y="6671"/>
                </a:cubicBezTo>
                <a:cubicBezTo>
                  <a:pt x="4659" y="6671"/>
                  <a:pt x="4683" y="6629"/>
                  <a:pt x="4707" y="6588"/>
                </a:cubicBezTo>
                <a:cubicBezTo>
                  <a:pt x="4723" y="6643"/>
                  <a:pt x="4691" y="6671"/>
                  <a:pt x="4739" y="6657"/>
                </a:cubicBezTo>
                <a:cubicBezTo>
                  <a:pt x="4795" y="6643"/>
                  <a:pt x="4811" y="6657"/>
                  <a:pt x="4827" y="6726"/>
                </a:cubicBezTo>
                <a:cubicBezTo>
                  <a:pt x="4843" y="6781"/>
                  <a:pt x="4851" y="6904"/>
                  <a:pt x="4827" y="6890"/>
                </a:cubicBezTo>
                <a:cubicBezTo>
                  <a:pt x="4795" y="6863"/>
                  <a:pt x="4771" y="6849"/>
                  <a:pt x="4755" y="6877"/>
                </a:cubicBezTo>
                <a:cubicBezTo>
                  <a:pt x="4731" y="6904"/>
                  <a:pt x="4771" y="7000"/>
                  <a:pt x="4795" y="7069"/>
                </a:cubicBezTo>
                <a:cubicBezTo>
                  <a:pt x="4819" y="7138"/>
                  <a:pt x="4835" y="7275"/>
                  <a:pt x="4899" y="7344"/>
                </a:cubicBezTo>
                <a:cubicBezTo>
                  <a:pt x="4955" y="7413"/>
                  <a:pt x="4979" y="7550"/>
                  <a:pt x="4971" y="7632"/>
                </a:cubicBezTo>
                <a:cubicBezTo>
                  <a:pt x="4963" y="7701"/>
                  <a:pt x="4979" y="7990"/>
                  <a:pt x="4979" y="8100"/>
                </a:cubicBezTo>
                <a:cubicBezTo>
                  <a:pt x="4987" y="8210"/>
                  <a:pt x="4987" y="8306"/>
                  <a:pt x="5019" y="8443"/>
                </a:cubicBezTo>
                <a:cubicBezTo>
                  <a:pt x="5060" y="8581"/>
                  <a:pt x="5060" y="8677"/>
                  <a:pt x="5044" y="8732"/>
                </a:cubicBezTo>
                <a:cubicBezTo>
                  <a:pt x="5035" y="8787"/>
                  <a:pt x="5003" y="8938"/>
                  <a:pt x="4979" y="9006"/>
                </a:cubicBezTo>
                <a:cubicBezTo>
                  <a:pt x="4955" y="9089"/>
                  <a:pt x="4731" y="9158"/>
                  <a:pt x="4659" y="9144"/>
                </a:cubicBezTo>
                <a:cubicBezTo>
                  <a:pt x="4587" y="9144"/>
                  <a:pt x="4531" y="9075"/>
                  <a:pt x="4491" y="9006"/>
                </a:cubicBezTo>
                <a:cubicBezTo>
                  <a:pt x="4443" y="8924"/>
                  <a:pt x="4435" y="8732"/>
                  <a:pt x="4395" y="8649"/>
                </a:cubicBezTo>
                <a:cubicBezTo>
                  <a:pt x="4346" y="8553"/>
                  <a:pt x="4282" y="8498"/>
                  <a:pt x="4290" y="8402"/>
                </a:cubicBezTo>
                <a:cubicBezTo>
                  <a:pt x="4290" y="8292"/>
                  <a:pt x="4242" y="8168"/>
                  <a:pt x="4218" y="8086"/>
                </a:cubicBezTo>
                <a:cubicBezTo>
                  <a:pt x="4202" y="8003"/>
                  <a:pt x="4210" y="7921"/>
                  <a:pt x="4202" y="7852"/>
                </a:cubicBezTo>
                <a:cubicBezTo>
                  <a:pt x="4194" y="7770"/>
                  <a:pt x="4178" y="7701"/>
                  <a:pt x="4162" y="7770"/>
                </a:cubicBezTo>
                <a:cubicBezTo>
                  <a:pt x="4154" y="7839"/>
                  <a:pt x="4170" y="7962"/>
                  <a:pt x="4146" y="8072"/>
                </a:cubicBezTo>
                <a:cubicBezTo>
                  <a:pt x="4130" y="8182"/>
                  <a:pt x="4106" y="8113"/>
                  <a:pt x="4138" y="8278"/>
                </a:cubicBezTo>
                <a:cubicBezTo>
                  <a:pt x="4178" y="8443"/>
                  <a:pt x="4162" y="8498"/>
                  <a:pt x="4138" y="8539"/>
                </a:cubicBezTo>
                <a:cubicBezTo>
                  <a:pt x="4114" y="8567"/>
                  <a:pt x="4058" y="8649"/>
                  <a:pt x="4026" y="8663"/>
                </a:cubicBezTo>
                <a:cubicBezTo>
                  <a:pt x="3994" y="8663"/>
                  <a:pt x="3954" y="8663"/>
                  <a:pt x="3954" y="8745"/>
                </a:cubicBezTo>
                <a:cubicBezTo>
                  <a:pt x="3954" y="8828"/>
                  <a:pt x="3930" y="8965"/>
                  <a:pt x="3882" y="9006"/>
                </a:cubicBezTo>
                <a:cubicBezTo>
                  <a:pt x="3834" y="9034"/>
                  <a:pt x="3834" y="9116"/>
                  <a:pt x="3826" y="9158"/>
                </a:cubicBezTo>
                <a:cubicBezTo>
                  <a:pt x="3818" y="9185"/>
                  <a:pt x="3882" y="9240"/>
                  <a:pt x="3882" y="9309"/>
                </a:cubicBezTo>
                <a:cubicBezTo>
                  <a:pt x="3890" y="9391"/>
                  <a:pt x="3858" y="9432"/>
                  <a:pt x="3866" y="9501"/>
                </a:cubicBezTo>
                <a:cubicBezTo>
                  <a:pt x="3874" y="9570"/>
                  <a:pt x="3914" y="9611"/>
                  <a:pt x="3930" y="9680"/>
                </a:cubicBezTo>
                <a:cubicBezTo>
                  <a:pt x="3938" y="9748"/>
                  <a:pt x="3970" y="9776"/>
                  <a:pt x="4018" y="9748"/>
                </a:cubicBezTo>
                <a:cubicBezTo>
                  <a:pt x="4058" y="9721"/>
                  <a:pt x="4098" y="9639"/>
                  <a:pt x="4082" y="9584"/>
                </a:cubicBezTo>
                <a:cubicBezTo>
                  <a:pt x="4066" y="9529"/>
                  <a:pt x="4018" y="9542"/>
                  <a:pt x="4026" y="9432"/>
                </a:cubicBezTo>
                <a:cubicBezTo>
                  <a:pt x="4042" y="9309"/>
                  <a:pt x="4050" y="9240"/>
                  <a:pt x="4042" y="9213"/>
                </a:cubicBezTo>
                <a:cubicBezTo>
                  <a:pt x="4034" y="9171"/>
                  <a:pt x="4090" y="9130"/>
                  <a:pt x="4122" y="9158"/>
                </a:cubicBezTo>
                <a:cubicBezTo>
                  <a:pt x="4154" y="9171"/>
                  <a:pt x="4178" y="9048"/>
                  <a:pt x="4202" y="9171"/>
                </a:cubicBezTo>
                <a:cubicBezTo>
                  <a:pt x="4218" y="9295"/>
                  <a:pt x="4210" y="9405"/>
                  <a:pt x="4218" y="9460"/>
                </a:cubicBezTo>
                <a:cubicBezTo>
                  <a:pt x="4226" y="9515"/>
                  <a:pt x="4266" y="9570"/>
                  <a:pt x="4274" y="9639"/>
                </a:cubicBezTo>
                <a:cubicBezTo>
                  <a:pt x="4282" y="9721"/>
                  <a:pt x="4322" y="9803"/>
                  <a:pt x="4330" y="9817"/>
                </a:cubicBezTo>
                <a:cubicBezTo>
                  <a:pt x="4338" y="9831"/>
                  <a:pt x="4419" y="9913"/>
                  <a:pt x="4435" y="9803"/>
                </a:cubicBezTo>
                <a:cubicBezTo>
                  <a:pt x="4451" y="9680"/>
                  <a:pt x="4443" y="9597"/>
                  <a:pt x="4467" y="9501"/>
                </a:cubicBezTo>
                <a:cubicBezTo>
                  <a:pt x="4491" y="9405"/>
                  <a:pt x="4467" y="9391"/>
                  <a:pt x="4531" y="9391"/>
                </a:cubicBezTo>
                <a:cubicBezTo>
                  <a:pt x="4595" y="9391"/>
                  <a:pt x="4675" y="9391"/>
                  <a:pt x="4707" y="9391"/>
                </a:cubicBezTo>
                <a:cubicBezTo>
                  <a:pt x="4747" y="9405"/>
                  <a:pt x="4803" y="9432"/>
                  <a:pt x="4827" y="9405"/>
                </a:cubicBezTo>
                <a:cubicBezTo>
                  <a:pt x="4851" y="9377"/>
                  <a:pt x="4899" y="9295"/>
                  <a:pt x="4947" y="9364"/>
                </a:cubicBezTo>
                <a:cubicBezTo>
                  <a:pt x="4987" y="9419"/>
                  <a:pt x="5019" y="9515"/>
                  <a:pt x="5027" y="9570"/>
                </a:cubicBezTo>
                <a:cubicBezTo>
                  <a:pt x="5035" y="9625"/>
                  <a:pt x="5019" y="9652"/>
                  <a:pt x="5019" y="9694"/>
                </a:cubicBezTo>
                <a:cubicBezTo>
                  <a:pt x="5027" y="9748"/>
                  <a:pt x="5076" y="9707"/>
                  <a:pt x="5116" y="9639"/>
                </a:cubicBezTo>
                <a:cubicBezTo>
                  <a:pt x="5156" y="9570"/>
                  <a:pt x="5220" y="9501"/>
                  <a:pt x="5212" y="9419"/>
                </a:cubicBezTo>
                <a:cubicBezTo>
                  <a:pt x="5212" y="9336"/>
                  <a:pt x="5188" y="9281"/>
                  <a:pt x="5228" y="9199"/>
                </a:cubicBezTo>
                <a:cubicBezTo>
                  <a:pt x="5268" y="9130"/>
                  <a:pt x="5420" y="8993"/>
                  <a:pt x="5436" y="8924"/>
                </a:cubicBezTo>
                <a:cubicBezTo>
                  <a:pt x="5452" y="8869"/>
                  <a:pt x="5428" y="8622"/>
                  <a:pt x="5428" y="8608"/>
                </a:cubicBezTo>
                <a:cubicBezTo>
                  <a:pt x="5420" y="8594"/>
                  <a:pt x="5460" y="8526"/>
                  <a:pt x="5500" y="8677"/>
                </a:cubicBezTo>
                <a:cubicBezTo>
                  <a:pt x="5548" y="8814"/>
                  <a:pt x="5596" y="8855"/>
                  <a:pt x="5644" y="8897"/>
                </a:cubicBezTo>
                <a:cubicBezTo>
                  <a:pt x="5692" y="8938"/>
                  <a:pt x="5668" y="9089"/>
                  <a:pt x="5644" y="9199"/>
                </a:cubicBezTo>
                <a:cubicBezTo>
                  <a:pt x="5620" y="9309"/>
                  <a:pt x="5620" y="9377"/>
                  <a:pt x="5580" y="9336"/>
                </a:cubicBezTo>
                <a:cubicBezTo>
                  <a:pt x="5532" y="9281"/>
                  <a:pt x="5444" y="9268"/>
                  <a:pt x="5412" y="9295"/>
                </a:cubicBezTo>
                <a:cubicBezTo>
                  <a:pt x="5380" y="9323"/>
                  <a:pt x="5348" y="9350"/>
                  <a:pt x="5364" y="9405"/>
                </a:cubicBezTo>
                <a:cubicBezTo>
                  <a:pt x="5380" y="9474"/>
                  <a:pt x="5388" y="9501"/>
                  <a:pt x="5364" y="9570"/>
                </a:cubicBezTo>
                <a:cubicBezTo>
                  <a:pt x="5340" y="9639"/>
                  <a:pt x="5380" y="9735"/>
                  <a:pt x="5412" y="9762"/>
                </a:cubicBezTo>
                <a:cubicBezTo>
                  <a:pt x="5452" y="9803"/>
                  <a:pt x="5556" y="9817"/>
                  <a:pt x="5580" y="9762"/>
                </a:cubicBezTo>
                <a:cubicBezTo>
                  <a:pt x="5596" y="9707"/>
                  <a:pt x="5652" y="9501"/>
                  <a:pt x="5692" y="9556"/>
                </a:cubicBezTo>
                <a:cubicBezTo>
                  <a:pt x="5733" y="9611"/>
                  <a:pt x="5781" y="9666"/>
                  <a:pt x="5805" y="9611"/>
                </a:cubicBezTo>
                <a:cubicBezTo>
                  <a:pt x="5829" y="9570"/>
                  <a:pt x="5901" y="9652"/>
                  <a:pt x="5957" y="9597"/>
                </a:cubicBezTo>
                <a:cubicBezTo>
                  <a:pt x="6013" y="9542"/>
                  <a:pt x="6101" y="9515"/>
                  <a:pt x="6165" y="9597"/>
                </a:cubicBezTo>
                <a:cubicBezTo>
                  <a:pt x="6237" y="9666"/>
                  <a:pt x="6261" y="9790"/>
                  <a:pt x="6293" y="9694"/>
                </a:cubicBezTo>
                <a:cubicBezTo>
                  <a:pt x="6317" y="9611"/>
                  <a:pt x="6341" y="9584"/>
                  <a:pt x="6365" y="9556"/>
                </a:cubicBezTo>
                <a:cubicBezTo>
                  <a:pt x="6389" y="9542"/>
                  <a:pt x="6486" y="9556"/>
                  <a:pt x="6502" y="9597"/>
                </a:cubicBezTo>
                <a:cubicBezTo>
                  <a:pt x="6510" y="9639"/>
                  <a:pt x="6486" y="9666"/>
                  <a:pt x="6462" y="9707"/>
                </a:cubicBezTo>
                <a:cubicBezTo>
                  <a:pt x="6438" y="9762"/>
                  <a:pt x="6422" y="9790"/>
                  <a:pt x="6414" y="9831"/>
                </a:cubicBezTo>
                <a:cubicBezTo>
                  <a:pt x="6406" y="9858"/>
                  <a:pt x="6357" y="9831"/>
                  <a:pt x="6365" y="9858"/>
                </a:cubicBezTo>
                <a:cubicBezTo>
                  <a:pt x="6373" y="9900"/>
                  <a:pt x="6422" y="10051"/>
                  <a:pt x="6470" y="9996"/>
                </a:cubicBezTo>
                <a:cubicBezTo>
                  <a:pt x="6518" y="9941"/>
                  <a:pt x="6518" y="9913"/>
                  <a:pt x="6582" y="9913"/>
                </a:cubicBezTo>
                <a:cubicBezTo>
                  <a:pt x="6646" y="9913"/>
                  <a:pt x="6678" y="9941"/>
                  <a:pt x="6702" y="9996"/>
                </a:cubicBezTo>
                <a:cubicBezTo>
                  <a:pt x="6718" y="10037"/>
                  <a:pt x="6742" y="10106"/>
                  <a:pt x="6782" y="10064"/>
                </a:cubicBezTo>
                <a:cubicBezTo>
                  <a:pt x="6822" y="10037"/>
                  <a:pt x="6870" y="10037"/>
                  <a:pt x="6894" y="10023"/>
                </a:cubicBezTo>
                <a:cubicBezTo>
                  <a:pt x="6926" y="10010"/>
                  <a:pt x="6934" y="9941"/>
                  <a:pt x="6982" y="10010"/>
                </a:cubicBezTo>
                <a:cubicBezTo>
                  <a:pt x="7030" y="10078"/>
                  <a:pt x="7006" y="10133"/>
                  <a:pt x="6966" y="10188"/>
                </a:cubicBezTo>
                <a:cubicBezTo>
                  <a:pt x="6934" y="10257"/>
                  <a:pt x="6950" y="10326"/>
                  <a:pt x="6974" y="10353"/>
                </a:cubicBezTo>
                <a:cubicBezTo>
                  <a:pt x="6990" y="10367"/>
                  <a:pt x="7030" y="10284"/>
                  <a:pt x="7030" y="10243"/>
                </a:cubicBezTo>
                <a:cubicBezTo>
                  <a:pt x="7022" y="10188"/>
                  <a:pt x="7095" y="10229"/>
                  <a:pt x="7127" y="10257"/>
                </a:cubicBezTo>
                <a:cubicBezTo>
                  <a:pt x="7151" y="10284"/>
                  <a:pt x="7199" y="10147"/>
                  <a:pt x="7175" y="10064"/>
                </a:cubicBezTo>
                <a:cubicBezTo>
                  <a:pt x="7159" y="9982"/>
                  <a:pt x="7175" y="9900"/>
                  <a:pt x="7191" y="9845"/>
                </a:cubicBezTo>
                <a:cubicBezTo>
                  <a:pt x="7199" y="9776"/>
                  <a:pt x="7175" y="9721"/>
                  <a:pt x="7135" y="9666"/>
                </a:cubicBezTo>
                <a:cubicBezTo>
                  <a:pt x="7095" y="9597"/>
                  <a:pt x="7062" y="9542"/>
                  <a:pt x="7079" y="9446"/>
                </a:cubicBezTo>
                <a:cubicBezTo>
                  <a:pt x="7095" y="9350"/>
                  <a:pt x="7159" y="9240"/>
                  <a:pt x="7191" y="9323"/>
                </a:cubicBezTo>
                <a:cubicBezTo>
                  <a:pt x="7223" y="9405"/>
                  <a:pt x="7255" y="9597"/>
                  <a:pt x="7247" y="9652"/>
                </a:cubicBezTo>
                <a:cubicBezTo>
                  <a:pt x="7247" y="9721"/>
                  <a:pt x="7247" y="9790"/>
                  <a:pt x="7287" y="9790"/>
                </a:cubicBezTo>
                <a:cubicBezTo>
                  <a:pt x="7319" y="9776"/>
                  <a:pt x="7359" y="9831"/>
                  <a:pt x="7383" y="9886"/>
                </a:cubicBezTo>
                <a:cubicBezTo>
                  <a:pt x="7407" y="9941"/>
                  <a:pt x="7479" y="9927"/>
                  <a:pt x="7543" y="10051"/>
                </a:cubicBezTo>
                <a:cubicBezTo>
                  <a:pt x="7599" y="10188"/>
                  <a:pt x="7591" y="10216"/>
                  <a:pt x="7631" y="10326"/>
                </a:cubicBezTo>
                <a:cubicBezTo>
                  <a:pt x="7671" y="10435"/>
                  <a:pt x="7719" y="10449"/>
                  <a:pt x="7760" y="10545"/>
                </a:cubicBezTo>
                <a:cubicBezTo>
                  <a:pt x="7792" y="10655"/>
                  <a:pt x="7824" y="10710"/>
                  <a:pt x="7840" y="10834"/>
                </a:cubicBezTo>
                <a:cubicBezTo>
                  <a:pt x="7856" y="10958"/>
                  <a:pt x="7872" y="11081"/>
                  <a:pt x="7904" y="10999"/>
                </a:cubicBezTo>
                <a:cubicBezTo>
                  <a:pt x="7936" y="10930"/>
                  <a:pt x="7992" y="10889"/>
                  <a:pt x="7984" y="10779"/>
                </a:cubicBezTo>
                <a:cubicBezTo>
                  <a:pt x="7968" y="10683"/>
                  <a:pt x="7968" y="10504"/>
                  <a:pt x="7976" y="10435"/>
                </a:cubicBezTo>
                <a:cubicBezTo>
                  <a:pt x="7976" y="10367"/>
                  <a:pt x="7936" y="10243"/>
                  <a:pt x="7904" y="10271"/>
                </a:cubicBezTo>
                <a:cubicBezTo>
                  <a:pt x="7872" y="10284"/>
                  <a:pt x="7832" y="10229"/>
                  <a:pt x="7872" y="10161"/>
                </a:cubicBezTo>
                <a:cubicBezTo>
                  <a:pt x="7904" y="10092"/>
                  <a:pt x="7960" y="10092"/>
                  <a:pt x="7968" y="10023"/>
                </a:cubicBezTo>
                <a:cubicBezTo>
                  <a:pt x="7976" y="9941"/>
                  <a:pt x="7984" y="9858"/>
                  <a:pt x="8008" y="9803"/>
                </a:cubicBezTo>
                <a:cubicBezTo>
                  <a:pt x="8024" y="9748"/>
                  <a:pt x="7952" y="9762"/>
                  <a:pt x="7960" y="9639"/>
                </a:cubicBezTo>
                <a:cubicBezTo>
                  <a:pt x="7968" y="9515"/>
                  <a:pt x="7992" y="9432"/>
                  <a:pt x="8056" y="9419"/>
                </a:cubicBezTo>
                <a:cubicBezTo>
                  <a:pt x="8120" y="9405"/>
                  <a:pt x="8160" y="9377"/>
                  <a:pt x="8192" y="9309"/>
                </a:cubicBezTo>
                <a:cubicBezTo>
                  <a:pt x="8224" y="9240"/>
                  <a:pt x="8360" y="8952"/>
                  <a:pt x="8376" y="8842"/>
                </a:cubicBezTo>
                <a:cubicBezTo>
                  <a:pt x="8400" y="8732"/>
                  <a:pt x="8425" y="8635"/>
                  <a:pt x="8457" y="8718"/>
                </a:cubicBezTo>
                <a:cubicBezTo>
                  <a:pt x="8489" y="8787"/>
                  <a:pt x="8537" y="8800"/>
                  <a:pt x="8593" y="8800"/>
                </a:cubicBezTo>
                <a:cubicBezTo>
                  <a:pt x="8649" y="8800"/>
                  <a:pt x="8713" y="8924"/>
                  <a:pt x="8713" y="8993"/>
                </a:cubicBezTo>
                <a:cubicBezTo>
                  <a:pt x="8721" y="9075"/>
                  <a:pt x="8697" y="9185"/>
                  <a:pt x="8665" y="9281"/>
                </a:cubicBezTo>
                <a:cubicBezTo>
                  <a:pt x="8633" y="9377"/>
                  <a:pt x="8521" y="9529"/>
                  <a:pt x="8529" y="9597"/>
                </a:cubicBezTo>
                <a:cubicBezTo>
                  <a:pt x="8537" y="9680"/>
                  <a:pt x="8585" y="9721"/>
                  <a:pt x="8585" y="9817"/>
                </a:cubicBezTo>
                <a:cubicBezTo>
                  <a:pt x="8577" y="9900"/>
                  <a:pt x="8545" y="10147"/>
                  <a:pt x="8513" y="10216"/>
                </a:cubicBezTo>
                <a:cubicBezTo>
                  <a:pt x="8473" y="10284"/>
                  <a:pt x="8489" y="10408"/>
                  <a:pt x="8473" y="10504"/>
                </a:cubicBezTo>
                <a:cubicBezTo>
                  <a:pt x="8457" y="10600"/>
                  <a:pt x="8400" y="10752"/>
                  <a:pt x="8400" y="10779"/>
                </a:cubicBezTo>
                <a:cubicBezTo>
                  <a:pt x="8400" y="10806"/>
                  <a:pt x="8433" y="10985"/>
                  <a:pt x="8449" y="11026"/>
                </a:cubicBezTo>
                <a:cubicBezTo>
                  <a:pt x="8465" y="11081"/>
                  <a:pt x="8489" y="11219"/>
                  <a:pt x="8449" y="11260"/>
                </a:cubicBezTo>
                <a:cubicBezTo>
                  <a:pt x="8416" y="11287"/>
                  <a:pt x="8408" y="11356"/>
                  <a:pt x="8408" y="11466"/>
                </a:cubicBezTo>
                <a:cubicBezTo>
                  <a:pt x="8400" y="11576"/>
                  <a:pt x="8328" y="11590"/>
                  <a:pt x="8304" y="11631"/>
                </a:cubicBezTo>
                <a:cubicBezTo>
                  <a:pt x="8280" y="11672"/>
                  <a:pt x="8256" y="11686"/>
                  <a:pt x="8208" y="11768"/>
                </a:cubicBezTo>
                <a:cubicBezTo>
                  <a:pt x="8168" y="11864"/>
                  <a:pt x="8072" y="11933"/>
                  <a:pt x="8024" y="11933"/>
                </a:cubicBezTo>
                <a:cubicBezTo>
                  <a:pt x="7984" y="11933"/>
                  <a:pt x="7976" y="11947"/>
                  <a:pt x="7920" y="11878"/>
                </a:cubicBezTo>
                <a:cubicBezTo>
                  <a:pt x="7864" y="11823"/>
                  <a:pt x="7848" y="11796"/>
                  <a:pt x="7824" y="11906"/>
                </a:cubicBezTo>
                <a:cubicBezTo>
                  <a:pt x="7800" y="12016"/>
                  <a:pt x="7856" y="12002"/>
                  <a:pt x="7880" y="12057"/>
                </a:cubicBezTo>
                <a:cubicBezTo>
                  <a:pt x="7904" y="12126"/>
                  <a:pt x="7952" y="12126"/>
                  <a:pt x="7960" y="12167"/>
                </a:cubicBezTo>
                <a:cubicBezTo>
                  <a:pt x="7976" y="12222"/>
                  <a:pt x="8032" y="12139"/>
                  <a:pt x="8056" y="12208"/>
                </a:cubicBezTo>
                <a:cubicBezTo>
                  <a:pt x="8072" y="12277"/>
                  <a:pt x="8112" y="12318"/>
                  <a:pt x="8152" y="12263"/>
                </a:cubicBezTo>
                <a:cubicBezTo>
                  <a:pt x="8200" y="12194"/>
                  <a:pt x="8192" y="12126"/>
                  <a:pt x="8240" y="12126"/>
                </a:cubicBezTo>
                <a:cubicBezTo>
                  <a:pt x="8280" y="12126"/>
                  <a:pt x="8425" y="12029"/>
                  <a:pt x="8425" y="11933"/>
                </a:cubicBezTo>
                <a:cubicBezTo>
                  <a:pt x="8433" y="11837"/>
                  <a:pt x="8473" y="11796"/>
                  <a:pt x="8513" y="11755"/>
                </a:cubicBezTo>
                <a:cubicBezTo>
                  <a:pt x="8553" y="11700"/>
                  <a:pt x="8553" y="11617"/>
                  <a:pt x="8569" y="11521"/>
                </a:cubicBezTo>
                <a:cubicBezTo>
                  <a:pt x="8593" y="11439"/>
                  <a:pt x="8593" y="11274"/>
                  <a:pt x="8601" y="11205"/>
                </a:cubicBezTo>
                <a:cubicBezTo>
                  <a:pt x="8601" y="11136"/>
                  <a:pt x="8681" y="11081"/>
                  <a:pt x="8705" y="11081"/>
                </a:cubicBezTo>
                <a:cubicBezTo>
                  <a:pt x="8729" y="11081"/>
                  <a:pt x="8825" y="11040"/>
                  <a:pt x="8833" y="11109"/>
                </a:cubicBezTo>
                <a:cubicBezTo>
                  <a:pt x="8849" y="11177"/>
                  <a:pt x="8857" y="11232"/>
                  <a:pt x="8873" y="11274"/>
                </a:cubicBezTo>
                <a:cubicBezTo>
                  <a:pt x="8889" y="11315"/>
                  <a:pt x="8905" y="11370"/>
                  <a:pt x="8889" y="11439"/>
                </a:cubicBezTo>
                <a:cubicBezTo>
                  <a:pt x="8873" y="11494"/>
                  <a:pt x="8841" y="11603"/>
                  <a:pt x="8841" y="11700"/>
                </a:cubicBezTo>
                <a:cubicBezTo>
                  <a:pt x="8841" y="11796"/>
                  <a:pt x="8841" y="11864"/>
                  <a:pt x="8921" y="11892"/>
                </a:cubicBezTo>
                <a:cubicBezTo>
                  <a:pt x="9001" y="11906"/>
                  <a:pt x="9049" y="11878"/>
                  <a:pt x="9017" y="11837"/>
                </a:cubicBezTo>
                <a:cubicBezTo>
                  <a:pt x="8993" y="11796"/>
                  <a:pt x="8857" y="11823"/>
                  <a:pt x="8873" y="11700"/>
                </a:cubicBezTo>
                <a:cubicBezTo>
                  <a:pt x="8889" y="11590"/>
                  <a:pt x="8897" y="11562"/>
                  <a:pt x="8945" y="11548"/>
                </a:cubicBezTo>
                <a:cubicBezTo>
                  <a:pt x="8993" y="11535"/>
                  <a:pt x="8977" y="11466"/>
                  <a:pt x="8977" y="11384"/>
                </a:cubicBezTo>
                <a:cubicBezTo>
                  <a:pt x="8969" y="11315"/>
                  <a:pt x="8961" y="11191"/>
                  <a:pt x="8969" y="11150"/>
                </a:cubicBezTo>
                <a:cubicBezTo>
                  <a:pt x="8977" y="11109"/>
                  <a:pt x="8873" y="11040"/>
                  <a:pt x="8825" y="10971"/>
                </a:cubicBezTo>
                <a:cubicBezTo>
                  <a:pt x="8785" y="10889"/>
                  <a:pt x="8729" y="10889"/>
                  <a:pt x="8705" y="10930"/>
                </a:cubicBezTo>
                <a:cubicBezTo>
                  <a:pt x="8681" y="10985"/>
                  <a:pt x="8673" y="10875"/>
                  <a:pt x="8601" y="10903"/>
                </a:cubicBezTo>
                <a:cubicBezTo>
                  <a:pt x="8521" y="10916"/>
                  <a:pt x="8569" y="10848"/>
                  <a:pt x="8585" y="10779"/>
                </a:cubicBezTo>
                <a:cubicBezTo>
                  <a:pt x="8601" y="10710"/>
                  <a:pt x="8529" y="10614"/>
                  <a:pt x="8545" y="10559"/>
                </a:cubicBezTo>
                <a:cubicBezTo>
                  <a:pt x="8561" y="10504"/>
                  <a:pt x="8617" y="10353"/>
                  <a:pt x="8649" y="10284"/>
                </a:cubicBezTo>
                <a:cubicBezTo>
                  <a:pt x="8681" y="10202"/>
                  <a:pt x="8697" y="10078"/>
                  <a:pt x="8689" y="9982"/>
                </a:cubicBezTo>
                <a:cubicBezTo>
                  <a:pt x="8673" y="9886"/>
                  <a:pt x="8673" y="9748"/>
                  <a:pt x="8657" y="9694"/>
                </a:cubicBezTo>
                <a:cubicBezTo>
                  <a:pt x="8633" y="9652"/>
                  <a:pt x="8665" y="9597"/>
                  <a:pt x="8689" y="9556"/>
                </a:cubicBezTo>
                <a:cubicBezTo>
                  <a:pt x="8713" y="9515"/>
                  <a:pt x="8785" y="9419"/>
                  <a:pt x="8825" y="9377"/>
                </a:cubicBezTo>
                <a:cubicBezTo>
                  <a:pt x="8865" y="9336"/>
                  <a:pt x="8905" y="9323"/>
                  <a:pt x="8905" y="9254"/>
                </a:cubicBezTo>
                <a:cubicBezTo>
                  <a:pt x="8897" y="9171"/>
                  <a:pt x="8881" y="9020"/>
                  <a:pt x="8913" y="8979"/>
                </a:cubicBezTo>
                <a:cubicBezTo>
                  <a:pt x="8937" y="8952"/>
                  <a:pt x="8969" y="9006"/>
                  <a:pt x="8961" y="9130"/>
                </a:cubicBezTo>
                <a:cubicBezTo>
                  <a:pt x="8953" y="9240"/>
                  <a:pt x="8953" y="9350"/>
                  <a:pt x="8921" y="9432"/>
                </a:cubicBezTo>
                <a:cubicBezTo>
                  <a:pt x="8881" y="9501"/>
                  <a:pt x="8889" y="9625"/>
                  <a:pt x="8873" y="9694"/>
                </a:cubicBezTo>
                <a:cubicBezTo>
                  <a:pt x="8865" y="9748"/>
                  <a:pt x="8881" y="9803"/>
                  <a:pt x="8913" y="9845"/>
                </a:cubicBezTo>
                <a:cubicBezTo>
                  <a:pt x="8937" y="9886"/>
                  <a:pt x="8993" y="9913"/>
                  <a:pt x="9041" y="9941"/>
                </a:cubicBezTo>
                <a:cubicBezTo>
                  <a:pt x="9089" y="9968"/>
                  <a:pt x="9081" y="10010"/>
                  <a:pt x="9106" y="10064"/>
                </a:cubicBezTo>
                <a:cubicBezTo>
                  <a:pt x="9138" y="10133"/>
                  <a:pt x="9194" y="10064"/>
                  <a:pt x="9138" y="9968"/>
                </a:cubicBezTo>
                <a:cubicBezTo>
                  <a:pt x="9089" y="9872"/>
                  <a:pt x="9033" y="9845"/>
                  <a:pt x="8993" y="9776"/>
                </a:cubicBezTo>
                <a:cubicBezTo>
                  <a:pt x="8953" y="9694"/>
                  <a:pt x="8937" y="9556"/>
                  <a:pt x="8969" y="9487"/>
                </a:cubicBezTo>
                <a:cubicBezTo>
                  <a:pt x="9009" y="9432"/>
                  <a:pt x="9073" y="9474"/>
                  <a:pt x="9081" y="9570"/>
                </a:cubicBezTo>
                <a:cubicBezTo>
                  <a:pt x="9089" y="9652"/>
                  <a:pt x="9194" y="9666"/>
                  <a:pt x="9170" y="9570"/>
                </a:cubicBezTo>
                <a:cubicBezTo>
                  <a:pt x="9146" y="9487"/>
                  <a:pt x="9073" y="9432"/>
                  <a:pt x="9146" y="9377"/>
                </a:cubicBezTo>
                <a:cubicBezTo>
                  <a:pt x="9226" y="9336"/>
                  <a:pt x="9338" y="9323"/>
                  <a:pt x="9370" y="9432"/>
                </a:cubicBezTo>
                <a:cubicBezTo>
                  <a:pt x="9402" y="9556"/>
                  <a:pt x="9442" y="9666"/>
                  <a:pt x="9482" y="9721"/>
                </a:cubicBezTo>
                <a:cubicBezTo>
                  <a:pt x="9514" y="9776"/>
                  <a:pt x="9602" y="9707"/>
                  <a:pt x="9634" y="9776"/>
                </a:cubicBezTo>
                <a:cubicBezTo>
                  <a:pt x="9658" y="9831"/>
                  <a:pt x="9658" y="9858"/>
                  <a:pt x="9610" y="9968"/>
                </a:cubicBezTo>
                <a:cubicBezTo>
                  <a:pt x="9570" y="10092"/>
                  <a:pt x="9554" y="10147"/>
                  <a:pt x="9570" y="10188"/>
                </a:cubicBezTo>
                <a:cubicBezTo>
                  <a:pt x="9586" y="10229"/>
                  <a:pt x="9626" y="10147"/>
                  <a:pt x="9610" y="10298"/>
                </a:cubicBezTo>
                <a:cubicBezTo>
                  <a:pt x="9594" y="10449"/>
                  <a:pt x="9562" y="10545"/>
                  <a:pt x="9586" y="10614"/>
                </a:cubicBezTo>
                <a:cubicBezTo>
                  <a:pt x="9610" y="10697"/>
                  <a:pt x="9626" y="10490"/>
                  <a:pt x="9650" y="10463"/>
                </a:cubicBezTo>
                <a:cubicBezTo>
                  <a:pt x="9674" y="10435"/>
                  <a:pt x="9650" y="10229"/>
                  <a:pt x="9642" y="10147"/>
                </a:cubicBezTo>
                <a:cubicBezTo>
                  <a:pt x="9634" y="10064"/>
                  <a:pt x="9658" y="9996"/>
                  <a:pt x="9690" y="9900"/>
                </a:cubicBezTo>
                <a:cubicBezTo>
                  <a:pt x="9722" y="9817"/>
                  <a:pt x="9634" y="9639"/>
                  <a:pt x="9594" y="9570"/>
                </a:cubicBezTo>
                <a:cubicBezTo>
                  <a:pt x="9554" y="9487"/>
                  <a:pt x="9474" y="9405"/>
                  <a:pt x="9450" y="9295"/>
                </a:cubicBezTo>
                <a:cubicBezTo>
                  <a:pt x="9434" y="9185"/>
                  <a:pt x="9498" y="9130"/>
                  <a:pt x="9458" y="9006"/>
                </a:cubicBezTo>
                <a:cubicBezTo>
                  <a:pt x="9410" y="8869"/>
                  <a:pt x="9434" y="8718"/>
                  <a:pt x="9530" y="8718"/>
                </a:cubicBezTo>
                <a:cubicBezTo>
                  <a:pt x="9634" y="8732"/>
                  <a:pt x="9754" y="8745"/>
                  <a:pt x="9803" y="8732"/>
                </a:cubicBezTo>
                <a:cubicBezTo>
                  <a:pt x="9851" y="8718"/>
                  <a:pt x="9883" y="8690"/>
                  <a:pt x="10011" y="8663"/>
                </a:cubicBezTo>
                <a:cubicBezTo>
                  <a:pt x="10139" y="8635"/>
                  <a:pt x="10051" y="8498"/>
                  <a:pt x="10027" y="8498"/>
                </a:cubicBezTo>
                <a:cubicBezTo>
                  <a:pt x="10003" y="8484"/>
                  <a:pt x="9939" y="8347"/>
                  <a:pt x="9979" y="8347"/>
                </a:cubicBezTo>
                <a:cubicBezTo>
                  <a:pt x="10027" y="8347"/>
                  <a:pt x="10011" y="8306"/>
                  <a:pt x="9979" y="8251"/>
                </a:cubicBezTo>
                <a:cubicBezTo>
                  <a:pt x="9947" y="8196"/>
                  <a:pt x="9987" y="8113"/>
                  <a:pt x="10003" y="8141"/>
                </a:cubicBezTo>
                <a:cubicBezTo>
                  <a:pt x="10027" y="8182"/>
                  <a:pt x="10099" y="8168"/>
                  <a:pt x="10091" y="8086"/>
                </a:cubicBezTo>
                <a:cubicBezTo>
                  <a:pt x="10083" y="8017"/>
                  <a:pt x="10035" y="7907"/>
                  <a:pt x="10091" y="7907"/>
                </a:cubicBezTo>
                <a:cubicBezTo>
                  <a:pt x="10155" y="7907"/>
                  <a:pt x="10171" y="7990"/>
                  <a:pt x="10211" y="7907"/>
                </a:cubicBezTo>
                <a:cubicBezTo>
                  <a:pt x="10251" y="7825"/>
                  <a:pt x="10307" y="7701"/>
                  <a:pt x="10363" y="7701"/>
                </a:cubicBezTo>
                <a:cubicBezTo>
                  <a:pt x="10419" y="7715"/>
                  <a:pt x="10500" y="7619"/>
                  <a:pt x="10540" y="7605"/>
                </a:cubicBezTo>
                <a:cubicBezTo>
                  <a:pt x="10580" y="7591"/>
                  <a:pt x="10508" y="7509"/>
                  <a:pt x="10548" y="7454"/>
                </a:cubicBezTo>
                <a:cubicBezTo>
                  <a:pt x="10596" y="7385"/>
                  <a:pt x="10756" y="7316"/>
                  <a:pt x="10780" y="7385"/>
                </a:cubicBezTo>
                <a:cubicBezTo>
                  <a:pt x="10804" y="7454"/>
                  <a:pt x="10860" y="7509"/>
                  <a:pt x="10900" y="7468"/>
                </a:cubicBezTo>
                <a:cubicBezTo>
                  <a:pt x="10932" y="7413"/>
                  <a:pt x="10964" y="7330"/>
                  <a:pt x="10996" y="7303"/>
                </a:cubicBezTo>
                <a:cubicBezTo>
                  <a:pt x="11028" y="7289"/>
                  <a:pt x="11036" y="7261"/>
                  <a:pt x="11028" y="7193"/>
                </a:cubicBezTo>
                <a:cubicBezTo>
                  <a:pt x="11020" y="7124"/>
                  <a:pt x="11068" y="7110"/>
                  <a:pt x="11100" y="7110"/>
                </a:cubicBezTo>
                <a:cubicBezTo>
                  <a:pt x="11133" y="7097"/>
                  <a:pt x="11189" y="7083"/>
                  <a:pt x="11165" y="7000"/>
                </a:cubicBezTo>
                <a:cubicBezTo>
                  <a:pt x="11141" y="6932"/>
                  <a:pt x="11125" y="6932"/>
                  <a:pt x="11165" y="6781"/>
                </a:cubicBezTo>
                <a:cubicBezTo>
                  <a:pt x="11205" y="6616"/>
                  <a:pt x="11213" y="6506"/>
                  <a:pt x="11277" y="6423"/>
                </a:cubicBezTo>
                <a:cubicBezTo>
                  <a:pt x="11333" y="6341"/>
                  <a:pt x="11389" y="6341"/>
                  <a:pt x="11445" y="6410"/>
                </a:cubicBezTo>
                <a:cubicBezTo>
                  <a:pt x="11501" y="6464"/>
                  <a:pt x="11509" y="6478"/>
                  <a:pt x="11445" y="6561"/>
                </a:cubicBezTo>
                <a:cubicBezTo>
                  <a:pt x="11389" y="6657"/>
                  <a:pt x="11477" y="6657"/>
                  <a:pt x="11501" y="6643"/>
                </a:cubicBezTo>
                <a:cubicBezTo>
                  <a:pt x="11525" y="6616"/>
                  <a:pt x="11605" y="6643"/>
                  <a:pt x="11621" y="6657"/>
                </a:cubicBezTo>
                <a:cubicBezTo>
                  <a:pt x="11637" y="6657"/>
                  <a:pt x="11605" y="6849"/>
                  <a:pt x="11589" y="6890"/>
                </a:cubicBezTo>
                <a:cubicBezTo>
                  <a:pt x="11573" y="6932"/>
                  <a:pt x="11637" y="6959"/>
                  <a:pt x="11677" y="6890"/>
                </a:cubicBezTo>
                <a:cubicBezTo>
                  <a:pt x="11717" y="6822"/>
                  <a:pt x="11677" y="6767"/>
                  <a:pt x="11733" y="6739"/>
                </a:cubicBezTo>
                <a:cubicBezTo>
                  <a:pt x="11789" y="6712"/>
                  <a:pt x="11862" y="6726"/>
                  <a:pt x="11894" y="6671"/>
                </a:cubicBezTo>
                <a:cubicBezTo>
                  <a:pt x="11926" y="6616"/>
                  <a:pt x="11950" y="6629"/>
                  <a:pt x="11998" y="6726"/>
                </a:cubicBezTo>
                <a:cubicBezTo>
                  <a:pt x="12046" y="6808"/>
                  <a:pt x="12094" y="6835"/>
                  <a:pt x="12118" y="6849"/>
                </a:cubicBezTo>
                <a:cubicBezTo>
                  <a:pt x="12142" y="6863"/>
                  <a:pt x="12198" y="6959"/>
                  <a:pt x="12206" y="6987"/>
                </a:cubicBezTo>
                <a:cubicBezTo>
                  <a:pt x="12214" y="7028"/>
                  <a:pt x="12222" y="7055"/>
                  <a:pt x="12230" y="7138"/>
                </a:cubicBezTo>
                <a:cubicBezTo>
                  <a:pt x="12238" y="7206"/>
                  <a:pt x="12254" y="7138"/>
                  <a:pt x="12262" y="7289"/>
                </a:cubicBezTo>
                <a:cubicBezTo>
                  <a:pt x="12270" y="7426"/>
                  <a:pt x="12254" y="7495"/>
                  <a:pt x="12222" y="7550"/>
                </a:cubicBezTo>
                <a:cubicBezTo>
                  <a:pt x="12182" y="7605"/>
                  <a:pt x="12190" y="7646"/>
                  <a:pt x="12174" y="7701"/>
                </a:cubicBezTo>
                <a:cubicBezTo>
                  <a:pt x="12158" y="7770"/>
                  <a:pt x="12150" y="7742"/>
                  <a:pt x="12110" y="7839"/>
                </a:cubicBezTo>
                <a:cubicBezTo>
                  <a:pt x="12070" y="7935"/>
                  <a:pt x="12078" y="7948"/>
                  <a:pt x="12062" y="8031"/>
                </a:cubicBezTo>
                <a:cubicBezTo>
                  <a:pt x="12046" y="8127"/>
                  <a:pt x="12030" y="8196"/>
                  <a:pt x="12022" y="8237"/>
                </a:cubicBezTo>
                <a:cubicBezTo>
                  <a:pt x="12014" y="8278"/>
                  <a:pt x="11998" y="8319"/>
                  <a:pt x="11974" y="8374"/>
                </a:cubicBezTo>
                <a:cubicBezTo>
                  <a:pt x="11950" y="8429"/>
                  <a:pt x="11934" y="8484"/>
                  <a:pt x="11910" y="8539"/>
                </a:cubicBezTo>
                <a:cubicBezTo>
                  <a:pt x="11886" y="8594"/>
                  <a:pt x="11870" y="8622"/>
                  <a:pt x="11862" y="8663"/>
                </a:cubicBezTo>
                <a:cubicBezTo>
                  <a:pt x="11846" y="8704"/>
                  <a:pt x="11830" y="8718"/>
                  <a:pt x="11814" y="8759"/>
                </a:cubicBezTo>
                <a:cubicBezTo>
                  <a:pt x="11806" y="8787"/>
                  <a:pt x="11870" y="8745"/>
                  <a:pt x="11910" y="8704"/>
                </a:cubicBezTo>
                <a:cubicBezTo>
                  <a:pt x="11942" y="8663"/>
                  <a:pt x="11982" y="8608"/>
                  <a:pt x="12006" y="8594"/>
                </a:cubicBezTo>
                <a:cubicBezTo>
                  <a:pt x="12038" y="8567"/>
                  <a:pt x="12126" y="8457"/>
                  <a:pt x="12158" y="8388"/>
                </a:cubicBezTo>
                <a:cubicBezTo>
                  <a:pt x="12182" y="8319"/>
                  <a:pt x="12126" y="8361"/>
                  <a:pt x="12102" y="8347"/>
                </a:cubicBezTo>
                <a:cubicBezTo>
                  <a:pt x="12070" y="8347"/>
                  <a:pt x="12070" y="8223"/>
                  <a:pt x="12078" y="8196"/>
                </a:cubicBezTo>
                <a:cubicBezTo>
                  <a:pt x="12094" y="8155"/>
                  <a:pt x="12134" y="8182"/>
                  <a:pt x="12166" y="8155"/>
                </a:cubicBezTo>
                <a:cubicBezTo>
                  <a:pt x="12190" y="8113"/>
                  <a:pt x="12222" y="8086"/>
                  <a:pt x="12230" y="8155"/>
                </a:cubicBezTo>
                <a:cubicBezTo>
                  <a:pt x="12246" y="8210"/>
                  <a:pt x="12286" y="8251"/>
                  <a:pt x="12318" y="8196"/>
                </a:cubicBezTo>
                <a:cubicBezTo>
                  <a:pt x="12350" y="8155"/>
                  <a:pt x="12350" y="8058"/>
                  <a:pt x="12374" y="8086"/>
                </a:cubicBezTo>
                <a:cubicBezTo>
                  <a:pt x="12406" y="8100"/>
                  <a:pt x="12414" y="8210"/>
                  <a:pt x="12430" y="8223"/>
                </a:cubicBezTo>
                <a:cubicBezTo>
                  <a:pt x="12454" y="8223"/>
                  <a:pt x="12511" y="8155"/>
                  <a:pt x="12535" y="8100"/>
                </a:cubicBezTo>
                <a:cubicBezTo>
                  <a:pt x="12567" y="8058"/>
                  <a:pt x="12647" y="8031"/>
                  <a:pt x="12743" y="8003"/>
                </a:cubicBezTo>
                <a:cubicBezTo>
                  <a:pt x="12839" y="7962"/>
                  <a:pt x="12879" y="7907"/>
                  <a:pt x="12879" y="7976"/>
                </a:cubicBezTo>
                <a:cubicBezTo>
                  <a:pt x="12879" y="8031"/>
                  <a:pt x="12887" y="8086"/>
                  <a:pt x="12951" y="8127"/>
                </a:cubicBezTo>
                <a:cubicBezTo>
                  <a:pt x="13007" y="8168"/>
                  <a:pt x="13135" y="8086"/>
                  <a:pt x="13176" y="8031"/>
                </a:cubicBezTo>
                <a:cubicBezTo>
                  <a:pt x="13216" y="7976"/>
                  <a:pt x="13304" y="7990"/>
                  <a:pt x="13328" y="7935"/>
                </a:cubicBezTo>
                <a:cubicBezTo>
                  <a:pt x="13344" y="7866"/>
                  <a:pt x="13312" y="7797"/>
                  <a:pt x="13288" y="7770"/>
                </a:cubicBezTo>
                <a:cubicBezTo>
                  <a:pt x="13256" y="7729"/>
                  <a:pt x="13224" y="7632"/>
                  <a:pt x="13240" y="7564"/>
                </a:cubicBezTo>
                <a:cubicBezTo>
                  <a:pt x="13256" y="7495"/>
                  <a:pt x="13312" y="7413"/>
                  <a:pt x="13352" y="7454"/>
                </a:cubicBezTo>
                <a:cubicBezTo>
                  <a:pt x="13384" y="7495"/>
                  <a:pt x="13472" y="7495"/>
                  <a:pt x="13504" y="7454"/>
                </a:cubicBezTo>
                <a:cubicBezTo>
                  <a:pt x="13536" y="7413"/>
                  <a:pt x="13592" y="7344"/>
                  <a:pt x="13632" y="7358"/>
                </a:cubicBezTo>
                <a:cubicBezTo>
                  <a:pt x="13664" y="7385"/>
                  <a:pt x="13776" y="7399"/>
                  <a:pt x="13784" y="7454"/>
                </a:cubicBezTo>
                <a:cubicBezTo>
                  <a:pt x="13800" y="7495"/>
                  <a:pt x="13808" y="7523"/>
                  <a:pt x="13792" y="7550"/>
                </a:cubicBezTo>
                <a:cubicBezTo>
                  <a:pt x="13776" y="7577"/>
                  <a:pt x="13865" y="7564"/>
                  <a:pt x="13873" y="7564"/>
                </a:cubicBezTo>
                <a:cubicBezTo>
                  <a:pt x="13881" y="7577"/>
                  <a:pt x="13841" y="7687"/>
                  <a:pt x="13816" y="7715"/>
                </a:cubicBezTo>
                <a:cubicBezTo>
                  <a:pt x="13784" y="7742"/>
                  <a:pt x="13881" y="7646"/>
                  <a:pt x="13921" y="7715"/>
                </a:cubicBezTo>
                <a:cubicBezTo>
                  <a:pt x="13961" y="7784"/>
                  <a:pt x="13993" y="7784"/>
                  <a:pt x="13969" y="7825"/>
                </a:cubicBezTo>
                <a:cubicBezTo>
                  <a:pt x="13945" y="7866"/>
                  <a:pt x="13889" y="7866"/>
                  <a:pt x="13873" y="7894"/>
                </a:cubicBezTo>
                <a:cubicBezTo>
                  <a:pt x="13857" y="7921"/>
                  <a:pt x="13913" y="7921"/>
                  <a:pt x="13985" y="8017"/>
                </a:cubicBezTo>
                <a:cubicBezTo>
                  <a:pt x="14057" y="8100"/>
                  <a:pt x="14177" y="8237"/>
                  <a:pt x="14201" y="8264"/>
                </a:cubicBezTo>
                <a:cubicBezTo>
                  <a:pt x="14217" y="8292"/>
                  <a:pt x="14361" y="8361"/>
                  <a:pt x="14353" y="8237"/>
                </a:cubicBezTo>
                <a:cubicBezTo>
                  <a:pt x="14353" y="8127"/>
                  <a:pt x="14321" y="7990"/>
                  <a:pt x="14289" y="7894"/>
                </a:cubicBezTo>
                <a:cubicBezTo>
                  <a:pt x="14257" y="7797"/>
                  <a:pt x="14249" y="7660"/>
                  <a:pt x="14265" y="7646"/>
                </a:cubicBezTo>
                <a:cubicBezTo>
                  <a:pt x="14289" y="7646"/>
                  <a:pt x="14345" y="7701"/>
                  <a:pt x="14385" y="7729"/>
                </a:cubicBezTo>
                <a:cubicBezTo>
                  <a:pt x="14433" y="7756"/>
                  <a:pt x="14538" y="7701"/>
                  <a:pt x="14538" y="7674"/>
                </a:cubicBezTo>
                <a:cubicBezTo>
                  <a:pt x="14538" y="7632"/>
                  <a:pt x="14538" y="7495"/>
                  <a:pt x="14602" y="7440"/>
                </a:cubicBezTo>
                <a:cubicBezTo>
                  <a:pt x="14666" y="7385"/>
                  <a:pt x="14682" y="7358"/>
                  <a:pt x="14746" y="7385"/>
                </a:cubicBezTo>
                <a:cubicBezTo>
                  <a:pt x="14818" y="7426"/>
                  <a:pt x="14826" y="7330"/>
                  <a:pt x="14794" y="7303"/>
                </a:cubicBezTo>
                <a:cubicBezTo>
                  <a:pt x="14762" y="7289"/>
                  <a:pt x="14754" y="7220"/>
                  <a:pt x="14794" y="7179"/>
                </a:cubicBezTo>
                <a:cubicBezTo>
                  <a:pt x="14826" y="7138"/>
                  <a:pt x="14906" y="7138"/>
                  <a:pt x="14898" y="7097"/>
                </a:cubicBezTo>
                <a:cubicBezTo>
                  <a:pt x="14890" y="7042"/>
                  <a:pt x="14794" y="6945"/>
                  <a:pt x="14794" y="6890"/>
                </a:cubicBezTo>
                <a:cubicBezTo>
                  <a:pt x="14794" y="6835"/>
                  <a:pt x="14802" y="6739"/>
                  <a:pt x="14786" y="6767"/>
                </a:cubicBezTo>
                <a:cubicBezTo>
                  <a:pt x="14762" y="6794"/>
                  <a:pt x="14730" y="6877"/>
                  <a:pt x="14690" y="6794"/>
                </a:cubicBezTo>
                <a:cubicBezTo>
                  <a:pt x="14658" y="6698"/>
                  <a:pt x="14698" y="6671"/>
                  <a:pt x="14730" y="6657"/>
                </a:cubicBezTo>
                <a:cubicBezTo>
                  <a:pt x="14762" y="6643"/>
                  <a:pt x="14770" y="6561"/>
                  <a:pt x="14762" y="6519"/>
                </a:cubicBezTo>
                <a:cubicBezTo>
                  <a:pt x="14746" y="6492"/>
                  <a:pt x="14674" y="6451"/>
                  <a:pt x="14690" y="6423"/>
                </a:cubicBezTo>
                <a:cubicBezTo>
                  <a:pt x="14698" y="6410"/>
                  <a:pt x="14714" y="6355"/>
                  <a:pt x="14746" y="6355"/>
                </a:cubicBezTo>
                <a:cubicBezTo>
                  <a:pt x="14778" y="6368"/>
                  <a:pt x="14850" y="6286"/>
                  <a:pt x="14890" y="6231"/>
                </a:cubicBezTo>
                <a:cubicBezTo>
                  <a:pt x="14930" y="6162"/>
                  <a:pt x="14994" y="6135"/>
                  <a:pt x="15042" y="6066"/>
                </a:cubicBezTo>
                <a:cubicBezTo>
                  <a:pt x="15090" y="6011"/>
                  <a:pt x="15162" y="5915"/>
                  <a:pt x="15179" y="5956"/>
                </a:cubicBezTo>
                <a:cubicBezTo>
                  <a:pt x="15195" y="5997"/>
                  <a:pt x="15138" y="6052"/>
                  <a:pt x="15130" y="6107"/>
                </a:cubicBezTo>
                <a:cubicBezTo>
                  <a:pt x="15122" y="6162"/>
                  <a:pt x="15187" y="6094"/>
                  <a:pt x="15211" y="6052"/>
                </a:cubicBezTo>
                <a:cubicBezTo>
                  <a:pt x="15227" y="6025"/>
                  <a:pt x="15243" y="6107"/>
                  <a:pt x="15251" y="6148"/>
                </a:cubicBezTo>
                <a:cubicBezTo>
                  <a:pt x="15259" y="6190"/>
                  <a:pt x="15283" y="6121"/>
                  <a:pt x="15259" y="6025"/>
                </a:cubicBezTo>
                <a:cubicBezTo>
                  <a:pt x="15227" y="5929"/>
                  <a:pt x="15235" y="5887"/>
                  <a:pt x="15275" y="5819"/>
                </a:cubicBezTo>
                <a:cubicBezTo>
                  <a:pt x="15315" y="5764"/>
                  <a:pt x="15379" y="5695"/>
                  <a:pt x="15443" y="5668"/>
                </a:cubicBezTo>
                <a:cubicBezTo>
                  <a:pt x="15507" y="5626"/>
                  <a:pt x="15555" y="5654"/>
                  <a:pt x="15539" y="5709"/>
                </a:cubicBezTo>
                <a:cubicBezTo>
                  <a:pt x="15523" y="5764"/>
                  <a:pt x="15499" y="5874"/>
                  <a:pt x="15555" y="5832"/>
                </a:cubicBezTo>
                <a:cubicBezTo>
                  <a:pt x="15603" y="5805"/>
                  <a:pt x="15643" y="5750"/>
                  <a:pt x="15667" y="5777"/>
                </a:cubicBezTo>
                <a:cubicBezTo>
                  <a:pt x="15691" y="5819"/>
                  <a:pt x="15731" y="5805"/>
                  <a:pt x="15763" y="5736"/>
                </a:cubicBezTo>
                <a:cubicBezTo>
                  <a:pt x="15795" y="5668"/>
                  <a:pt x="15860" y="5654"/>
                  <a:pt x="15884" y="5709"/>
                </a:cubicBezTo>
                <a:cubicBezTo>
                  <a:pt x="15908" y="5764"/>
                  <a:pt x="16020" y="5695"/>
                  <a:pt x="16036" y="5571"/>
                </a:cubicBezTo>
                <a:cubicBezTo>
                  <a:pt x="16052" y="5434"/>
                  <a:pt x="16060" y="5310"/>
                  <a:pt x="16116" y="5200"/>
                </a:cubicBezTo>
                <a:cubicBezTo>
                  <a:pt x="16172" y="5090"/>
                  <a:pt x="16204" y="4981"/>
                  <a:pt x="16284" y="4843"/>
                </a:cubicBezTo>
                <a:cubicBezTo>
                  <a:pt x="16364" y="4706"/>
                  <a:pt x="16500" y="4719"/>
                  <a:pt x="16565" y="4774"/>
                </a:cubicBezTo>
                <a:cubicBezTo>
                  <a:pt x="16621" y="4829"/>
                  <a:pt x="16605" y="4884"/>
                  <a:pt x="16645" y="4953"/>
                </a:cubicBezTo>
                <a:cubicBezTo>
                  <a:pt x="16693" y="5008"/>
                  <a:pt x="16741" y="4912"/>
                  <a:pt x="16757" y="4857"/>
                </a:cubicBezTo>
                <a:cubicBezTo>
                  <a:pt x="16773" y="4802"/>
                  <a:pt x="16829" y="4857"/>
                  <a:pt x="16869" y="4926"/>
                </a:cubicBezTo>
                <a:cubicBezTo>
                  <a:pt x="16909" y="4994"/>
                  <a:pt x="16973" y="4994"/>
                  <a:pt x="16973" y="4967"/>
                </a:cubicBezTo>
                <a:cubicBezTo>
                  <a:pt x="16973" y="4939"/>
                  <a:pt x="16909" y="4898"/>
                  <a:pt x="16877" y="4802"/>
                </a:cubicBezTo>
                <a:cubicBezTo>
                  <a:pt x="16845" y="4692"/>
                  <a:pt x="16845" y="4678"/>
                  <a:pt x="16877" y="4568"/>
                </a:cubicBezTo>
                <a:cubicBezTo>
                  <a:pt x="16909" y="4445"/>
                  <a:pt x="16917" y="4362"/>
                  <a:pt x="16941" y="4321"/>
                </a:cubicBezTo>
                <a:cubicBezTo>
                  <a:pt x="16957" y="4266"/>
                  <a:pt x="17005" y="4252"/>
                  <a:pt x="17045" y="4184"/>
                </a:cubicBezTo>
                <a:cubicBezTo>
                  <a:pt x="17077" y="4101"/>
                  <a:pt x="17133" y="4019"/>
                  <a:pt x="17133" y="3950"/>
                </a:cubicBezTo>
                <a:cubicBezTo>
                  <a:pt x="17133" y="3881"/>
                  <a:pt x="17117" y="3758"/>
                  <a:pt x="17093" y="3716"/>
                </a:cubicBezTo>
                <a:cubicBezTo>
                  <a:pt x="17069" y="3689"/>
                  <a:pt x="17061" y="3606"/>
                  <a:pt x="17069" y="3579"/>
                </a:cubicBezTo>
                <a:cubicBezTo>
                  <a:pt x="17077" y="3552"/>
                  <a:pt x="17149" y="3442"/>
                  <a:pt x="17165" y="3428"/>
                </a:cubicBezTo>
                <a:cubicBezTo>
                  <a:pt x="17181" y="3414"/>
                  <a:pt x="17254" y="3510"/>
                  <a:pt x="17254" y="3538"/>
                </a:cubicBezTo>
                <a:cubicBezTo>
                  <a:pt x="17246" y="3565"/>
                  <a:pt x="17189" y="3634"/>
                  <a:pt x="17181" y="3675"/>
                </a:cubicBezTo>
                <a:cubicBezTo>
                  <a:pt x="17165" y="3703"/>
                  <a:pt x="17206" y="3716"/>
                  <a:pt x="17230" y="3730"/>
                </a:cubicBezTo>
                <a:cubicBezTo>
                  <a:pt x="17254" y="3744"/>
                  <a:pt x="17262" y="3744"/>
                  <a:pt x="17294" y="3703"/>
                </a:cubicBezTo>
                <a:cubicBezTo>
                  <a:pt x="17334" y="3661"/>
                  <a:pt x="17358" y="3579"/>
                  <a:pt x="17390" y="3606"/>
                </a:cubicBezTo>
                <a:cubicBezTo>
                  <a:pt x="17422" y="3634"/>
                  <a:pt x="17470" y="3606"/>
                  <a:pt x="17486" y="3538"/>
                </a:cubicBezTo>
                <a:cubicBezTo>
                  <a:pt x="17502" y="3469"/>
                  <a:pt x="17494" y="3345"/>
                  <a:pt x="17414" y="3318"/>
                </a:cubicBezTo>
                <a:cubicBezTo>
                  <a:pt x="17342" y="3290"/>
                  <a:pt x="17294" y="3318"/>
                  <a:pt x="17278" y="3332"/>
                </a:cubicBezTo>
                <a:cubicBezTo>
                  <a:pt x="17262" y="3359"/>
                  <a:pt x="17246" y="3318"/>
                  <a:pt x="17222" y="3277"/>
                </a:cubicBezTo>
                <a:cubicBezTo>
                  <a:pt x="17189" y="3222"/>
                  <a:pt x="17141" y="3167"/>
                  <a:pt x="17141" y="3153"/>
                </a:cubicBezTo>
                <a:cubicBezTo>
                  <a:pt x="17133" y="3139"/>
                  <a:pt x="17157" y="3084"/>
                  <a:pt x="17198" y="3016"/>
                </a:cubicBezTo>
                <a:cubicBezTo>
                  <a:pt x="17238" y="2961"/>
                  <a:pt x="17286" y="2810"/>
                  <a:pt x="17318" y="2810"/>
                </a:cubicBezTo>
                <a:cubicBezTo>
                  <a:pt x="17342" y="2796"/>
                  <a:pt x="17334" y="2713"/>
                  <a:pt x="17350" y="2672"/>
                </a:cubicBezTo>
                <a:cubicBezTo>
                  <a:pt x="17358" y="2617"/>
                  <a:pt x="17414" y="2494"/>
                  <a:pt x="17414" y="2411"/>
                </a:cubicBezTo>
                <a:cubicBezTo>
                  <a:pt x="17406" y="2342"/>
                  <a:pt x="17406" y="2329"/>
                  <a:pt x="17470" y="2246"/>
                </a:cubicBezTo>
                <a:cubicBezTo>
                  <a:pt x="17534" y="2164"/>
                  <a:pt x="17630" y="2040"/>
                  <a:pt x="17638" y="1985"/>
                </a:cubicBezTo>
                <a:cubicBezTo>
                  <a:pt x="17654" y="1916"/>
                  <a:pt x="17718" y="1820"/>
                  <a:pt x="17774" y="1752"/>
                </a:cubicBezTo>
                <a:cubicBezTo>
                  <a:pt x="17830" y="1683"/>
                  <a:pt x="17862" y="1710"/>
                  <a:pt x="17911" y="1614"/>
                </a:cubicBezTo>
                <a:cubicBezTo>
                  <a:pt x="17951" y="1532"/>
                  <a:pt x="18039" y="1504"/>
                  <a:pt x="18063" y="1463"/>
                </a:cubicBezTo>
                <a:cubicBezTo>
                  <a:pt x="18087" y="1422"/>
                  <a:pt x="18183" y="1312"/>
                  <a:pt x="18207" y="1257"/>
                </a:cubicBezTo>
                <a:cubicBezTo>
                  <a:pt x="18231" y="1216"/>
                  <a:pt x="18327" y="1092"/>
                  <a:pt x="18351" y="1051"/>
                </a:cubicBezTo>
                <a:cubicBezTo>
                  <a:pt x="18375" y="1010"/>
                  <a:pt x="18423" y="1023"/>
                  <a:pt x="18447" y="996"/>
                </a:cubicBezTo>
                <a:cubicBezTo>
                  <a:pt x="18471" y="955"/>
                  <a:pt x="18503" y="955"/>
                  <a:pt x="18511" y="982"/>
                </a:cubicBezTo>
                <a:cubicBezTo>
                  <a:pt x="18527" y="1010"/>
                  <a:pt x="18568" y="1023"/>
                  <a:pt x="18600" y="1010"/>
                </a:cubicBezTo>
                <a:cubicBezTo>
                  <a:pt x="18632" y="996"/>
                  <a:pt x="18688" y="1051"/>
                  <a:pt x="18696" y="1037"/>
                </a:cubicBezTo>
                <a:cubicBezTo>
                  <a:pt x="18704" y="1023"/>
                  <a:pt x="18784" y="941"/>
                  <a:pt x="18744" y="927"/>
                </a:cubicBezTo>
                <a:cubicBezTo>
                  <a:pt x="18712" y="913"/>
                  <a:pt x="18704" y="872"/>
                  <a:pt x="18664" y="900"/>
                </a:cubicBezTo>
                <a:cubicBezTo>
                  <a:pt x="18624" y="913"/>
                  <a:pt x="18608" y="886"/>
                  <a:pt x="18576" y="900"/>
                </a:cubicBezTo>
                <a:cubicBezTo>
                  <a:pt x="18552" y="913"/>
                  <a:pt x="18560" y="831"/>
                  <a:pt x="18584" y="776"/>
                </a:cubicBezTo>
                <a:cubicBezTo>
                  <a:pt x="18600" y="721"/>
                  <a:pt x="18624" y="762"/>
                  <a:pt x="18632" y="707"/>
                </a:cubicBezTo>
                <a:cubicBezTo>
                  <a:pt x="18640" y="639"/>
                  <a:pt x="18640" y="611"/>
                  <a:pt x="18624" y="584"/>
                </a:cubicBezTo>
                <a:cubicBezTo>
                  <a:pt x="18616" y="542"/>
                  <a:pt x="18632" y="460"/>
                  <a:pt x="18648" y="405"/>
                </a:cubicBezTo>
                <a:cubicBezTo>
                  <a:pt x="18672" y="364"/>
                  <a:pt x="18712" y="377"/>
                  <a:pt x="18744" y="336"/>
                </a:cubicBezTo>
                <a:cubicBezTo>
                  <a:pt x="18776" y="295"/>
                  <a:pt x="18936" y="48"/>
                  <a:pt x="18960" y="6"/>
                </a:cubicBezTo>
                <a:cubicBezTo>
                  <a:pt x="18976" y="-21"/>
                  <a:pt x="18992" y="48"/>
                  <a:pt x="18992" y="89"/>
                </a:cubicBezTo>
                <a:cubicBezTo>
                  <a:pt x="18992" y="130"/>
                  <a:pt x="19008" y="199"/>
                  <a:pt x="19032" y="213"/>
                </a:cubicBezTo>
                <a:cubicBezTo>
                  <a:pt x="19064" y="226"/>
                  <a:pt x="19088" y="254"/>
                  <a:pt x="19088" y="295"/>
                </a:cubicBezTo>
                <a:cubicBezTo>
                  <a:pt x="19088" y="336"/>
                  <a:pt x="19080" y="391"/>
                  <a:pt x="19088" y="432"/>
                </a:cubicBezTo>
                <a:cubicBezTo>
                  <a:pt x="19104" y="460"/>
                  <a:pt x="19112" y="570"/>
                  <a:pt x="19096" y="597"/>
                </a:cubicBezTo>
                <a:cubicBezTo>
                  <a:pt x="19088" y="625"/>
                  <a:pt x="19104" y="694"/>
                  <a:pt x="19152" y="652"/>
                </a:cubicBezTo>
                <a:cubicBezTo>
                  <a:pt x="19208" y="625"/>
                  <a:pt x="19281" y="707"/>
                  <a:pt x="19281" y="762"/>
                </a:cubicBezTo>
                <a:cubicBezTo>
                  <a:pt x="19281" y="817"/>
                  <a:pt x="19297" y="858"/>
                  <a:pt x="19329" y="817"/>
                </a:cubicBezTo>
                <a:cubicBezTo>
                  <a:pt x="19361" y="776"/>
                  <a:pt x="19385" y="748"/>
                  <a:pt x="19393" y="776"/>
                </a:cubicBezTo>
                <a:cubicBezTo>
                  <a:pt x="19401" y="803"/>
                  <a:pt x="19393" y="858"/>
                  <a:pt x="19401" y="886"/>
                </a:cubicBezTo>
                <a:cubicBezTo>
                  <a:pt x="19401" y="913"/>
                  <a:pt x="19441" y="955"/>
                  <a:pt x="19433" y="996"/>
                </a:cubicBezTo>
                <a:cubicBezTo>
                  <a:pt x="19425" y="1037"/>
                  <a:pt x="19425" y="1051"/>
                  <a:pt x="19385" y="1092"/>
                </a:cubicBezTo>
                <a:cubicBezTo>
                  <a:pt x="19337" y="1147"/>
                  <a:pt x="19321" y="1147"/>
                  <a:pt x="19297" y="1202"/>
                </a:cubicBezTo>
                <a:cubicBezTo>
                  <a:pt x="19265" y="1257"/>
                  <a:pt x="19233" y="1298"/>
                  <a:pt x="19216" y="1367"/>
                </a:cubicBezTo>
                <a:cubicBezTo>
                  <a:pt x="19208" y="1422"/>
                  <a:pt x="19200" y="1449"/>
                  <a:pt x="19176" y="1463"/>
                </a:cubicBezTo>
                <a:cubicBezTo>
                  <a:pt x="19152" y="1463"/>
                  <a:pt x="19024" y="1394"/>
                  <a:pt x="19000" y="1463"/>
                </a:cubicBezTo>
                <a:cubicBezTo>
                  <a:pt x="18968" y="1532"/>
                  <a:pt x="18920" y="1614"/>
                  <a:pt x="18936" y="1697"/>
                </a:cubicBezTo>
                <a:cubicBezTo>
                  <a:pt x="18952" y="1765"/>
                  <a:pt x="18952" y="1793"/>
                  <a:pt x="18944" y="1861"/>
                </a:cubicBezTo>
                <a:cubicBezTo>
                  <a:pt x="18936" y="1916"/>
                  <a:pt x="18920" y="1985"/>
                  <a:pt x="18896" y="1958"/>
                </a:cubicBezTo>
                <a:cubicBezTo>
                  <a:pt x="18864" y="1944"/>
                  <a:pt x="18840" y="1958"/>
                  <a:pt x="18824" y="1971"/>
                </a:cubicBezTo>
                <a:cubicBezTo>
                  <a:pt x="18808" y="1985"/>
                  <a:pt x="18752" y="1985"/>
                  <a:pt x="18744" y="1958"/>
                </a:cubicBezTo>
                <a:cubicBezTo>
                  <a:pt x="18728" y="1944"/>
                  <a:pt x="18696" y="1916"/>
                  <a:pt x="18688" y="1944"/>
                </a:cubicBezTo>
                <a:cubicBezTo>
                  <a:pt x="18672" y="1985"/>
                  <a:pt x="18704" y="2054"/>
                  <a:pt x="18704" y="2095"/>
                </a:cubicBezTo>
                <a:cubicBezTo>
                  <a:pt x="18704" y="2150"/>
                  <a:pt x="18736" y="2177"/>
                  <a:pt x="18776" y="2150"/>
                </a:cubicBezTo>
                <a:cubicBezTo>
                  <a:pt x="18816" y="2123"/>
                  <a:pt x="18824" y="2081"/>
                  <a:pt x="18856" y="2123"/>
                </a:cubicBezTo>
                <a:cubicBezTo>
                  <a:pt x="18888" y="2164"/>
                  <a:pt x="18912" y="2150"/>
                  <a:pt x="18944" y="2205"/>
                </a:cubicBezTo>
                <a:cubicBezTo>
                  <a:pt x="18976" y="2246"/>
                  <a:pt x="18992" y="2246"/>
                  <a:pt x="19000" y="2342"/>
                </a:cubicBezTo>
                <a:cubicBezTo>
                  <a:pt x="19008" y="2452"/>
                  <a:pt x="19040" y="2411"/>
                  <a:pt x="19056" y="2521"/>
                </a:cubicBezTo>
                <a:cubicBezTo>
                  <a:pt x="19072" y="2617"/>
                  <a:pt x="19072" y="2603"/>
                  <a:pt x="19072" y="2672"/>
                </a:cubicBezTo>
                <a:cubicBezTo>
                  <a:pt x="19072" y="2755"/>
                  <a:pt x="19056" y="2755"/>
                  <a:pt x="19032" y="2796"/>
                </a:cubicBezTo>
                <a:cubicBezTo>
                  <a:pt x="19008" y="2823"/>
                  <a:pt x="19016" y="2864"/>
                  <a:pt x="18976" y="2906"/>
                </a:cubicBezTo>
                <a:cubicBezTo>
                  <a:pt x="18936" y="2933"/>
                  <a:pt x="18896" y="2974"/>
                  <a:pt x="18896" y="3029"/>
                </a:cubicBezTo>
                <a:cubicBezTo>
                  <a:pt x="18888" y="3071"/>
                  <a:pt x="18944" y="3098"/>
                  <a:pt x="18928" y="3126"/>
                </a:cubicBezTo>
                <a:cubicBezTo>
                  <a:pt x="18912" y="3139"/>
                  <a:pt x="18984" y="3112"/>
                  <a:pt x="18960" y="3057"/>
                </a:cubicBezTo>
                <a:cubicBezTo>
                  <a:pt x="18936" y="2988"/>
                  <a:pt x="18976" y="2933"/>
                  <a:pt x="18992" y="2933"/>
                </a:cubicBezTo>
                <a:cubicBezTo>
                  <a:pt x="19000" y="2933"/>
                  <a:pt x="19104" y="2974"/>
                  <a:pt x="19120" y="2919"/>
                </a:cubicBezTo>
                <a:cubicBezTo>
                  <a:pt x="19128" y="2864"/>
                  <a:pt x="19128" y="2768"/>
                  <a:pt x="19184" y="2796"/>
                </a:cubicBezTo>
                <a:cubicBezTo>
                  <a:pt x="19249" y="2823"/>
                  <a:pt x="19216" y="2796"/>
                  <a:pt x="19265" y="2782"/>
                </a:cubicBezTo>
                <a:cubicBezTo>
                  <a:pt x="19305" y="2768"/>
                  <a:pt x="19353" y="2796"/>
                  <a:pt x="19377" y="2837"/>
                </a:cubicBezTo>
                <a:cubicBezTo>
                  <a:pt x="19401" y="2864"/>
                  <a:pt x="19473" y="2796"/>
                  <a:pt x="19489" y="2768"/>
                </a:cubicBezTo>
                <a:cubicBezTo>
                  <a:pt x="19505" y="2741"/>
                  <a:pt x="19553" y="2755"/>
                  <a:pt x="19561" y="2768"/>
                </a:cubicBezTo>
                <a:cubicBezTo>
                  <a:pt x="19577" y="2796"/>
                  <a:pt x="19633" y="2768"/>
                  <a:pt x="19649" y="2755"/>
                </a:cubicBezTo>
                <a:cubicBezTo>
                  <a:pt x="19665" y="2741"/>
                  <a:pt x="19793" y="2919"/>
                  <a:pt x="19777" y="2961"/>
                </a:cubicBezTo>
                <a:cubicBezTo>
                  <a:pt x="19753" y="3016"/>
                  <a:pt x="19673" y="3139"/>
                  <a:pt x="19641" y="3194"/>
                </a:cubicBezTo>
                <a:cubicBezTo>
                  <a:pt x="19609" y="3249"/>
                  <a:pt x="19553" y="3263"/>
                  <a:pt x="19561" y="3332"/>
                </a:cubicBezTo>
                <a:cubicBezTo>
                  <a:pt x="19577" y="3387"/>
                  <a:pt x="19601" y="3483"/>
                  <a:pt x="19617" y="3524"/>
                </a:cubicBezTo>
                <a:cubicBezTo>
                  <a:pt x="19633" y="3579"/>
                  <a:pt x="19665" y="3689"/>
                  <a:pt x="19649" y="3785"/>
                </a:cubicBezTo>
                <a:cubicBezTo>
                  <a:pt x="19641" y="3881"/>
                  <a:pt x="19657" y="3881"/>
                  <a:pt x="19673" y="3977"/>
                </a:cubicBezTo>
                <a:cubicBezTo>
                  <a:pt x="19681" y="4087"/>
                  <a:pt x="19705" y="4142"/>
                  <a:pt x="19697" y="4252"/>
                </a:cubicBezTo>
                <a:cubicBezTo>
                  <a:pt x="19697" y="4348"/>
                  <a:pt x="19721" y="4541"/>
                  <a:pt x="19745" y="4596"/>
                </a:cubicBezTo>
                <a:cubicBezTo>
                  <a:pt x="19761" y="4651"/>
                  <a:pt x="19801" y="4733"/>
                  <a:pt x="19809" y="4788"/>
                </a:cubicBezTo>
                <a:cubicBezTo>
                  <a:pt x="19817" y="4843"/>
                  <a:pt x="19841" y="4912"/>
                  <a:pt x="19849" y="4994"/>
                </a:cubicBezTo>
                <a:cubicBezTo>
                  <a:pt x="19849" y="5077"/>
                  <a:pt x="19857" y="5187"/>
                  <a:pt x="19873" y="5228"/>
                </a:cubicBezTo>
                <a:cubicBezTo>
                  <a:pt x="19881" y="5255"/>
                  <a:pt x="19946" y="5365"/>
                  <a:pt x="19970" y="5379"/>
                </a:cubicBezTo>
                <a:cubicBezTo>
                  <a:pt x="19994" y="5406"/>
                  <a:pt x="19970" y="5475"/>
                  <a:pt x="19914" y="5475"/>
                </a:cubicBezTo>
                <a:cubicBezTo>
                  <a:pt x="19849" y="5475"/>
                  <a:pt x="19817" y="5503"/>
                  <a:pt x="19793" y="5530"/>
                </a:cubicBezTo>
                <a:cubicBezTo>
                  <a:pt x="19769" y="5544"/>
                  <a:pt x="19705" y="5585"/>
                  <a:pt x="19673" y="5805"/>
                </a:cubicBezTo>
                <a:cubicBezTo>
                  <a:pt x="19633" y="6025"/>
                  <a:pt x="19641" y="6080"/>
                  <a:pt x="19673" y="6176"/>
                </a:cubicBezTo>
                <a:cubicBezTo>
                  <a:pt x="19705" y="6286"/>
                  <a:pt x="19729" y="6410"/>
                  <a:pt x="19729" y="6410"/>
                </a:cubicBezTo>
                <a:cubicBezTo>
                  <a:pt x="19729" y="6410"/>
                  <a:pt x="19649" y="6368"/>
                  <a:pt x="19633" y="6341"/>
                </a:cubicBezTo>
                <a:cubicBezTo>
                  <a:pt x="19617" y="6300"/>
                  <a:pt x="19561" y="6258"/>
                  <a:pt x="19561" y="6258"/>
                </a:cubicBezTo>
                <a:cubicBezTo>
                  <a:pt x="19561" y="6258"/>
                  <a:pt x="19569" y="6492"/>
                  <a:pt x="19593" y="6561"/>
                </a:cubicBezTo>
                <a:cubicBezTo>
                  <a:pt x="19617" y="6629"/>
                  <a:pt x="19649" y="6629"/>
                  <a:pt x="19625" y="6671"/>
                </a:cubicBezTo>
                <a:cubicBezTo>
                  <a:pt x="19593" y="6712"/>
                  <a:pt x="19545" y="6657"/>
                  <a:pt x="19545" y="6753"/>
                </a:cubicBezTo>
                <a:cubicBezTo>
                  <a:pt x="19545" y="6849"/>
                  <a:pt x="19553" y="6849"/>
                  <a:pt x="19529" y="6877"/>
                </a:cubicBezTo>
                <a:cubicBezTo>
                  <a:pt x="19505" y="6904"/>
                  <a:pt x="19513" y="6904"/>
                  <a:pt x="19537" y="6987"/>
                </a:cubicBezTo>
                <a:cubicBezTo>
                  <a:pt x="19553" y="7069"/>
                  <a:pt x="19625" y="7110"/>
                  <a:pt x="19641" y="7193"/>
                </a:cubicBezTo>
                <a:cubicBezTo>
                  <a:pt x="19657" y="7275"/>
                  <a:pt x="19697" y="7316"/>
                  <a:pt x="19721" y="7426"/>
                </a:cubicBezTo>
                <a:cubicBezTo>
                  <a:pt x="19745" y="7550"/>
                  <a:pt x="19801" y="7770"/>
                  <a:pt x="19841" y="7839"/>
                </a:cubicBezTo>
                <a:cubicBezTo>
                  <a:pt x="19889" y="7894"/>
                  <a:pt x="19986" y="7866"/>
                  <a:pt x="19970" y="7797"/>
                </a:cubicBezTo>
                <a:cubicBezTo>
                  <a:pt x="19962" y="7742"/>
                  <a:pt x="19978" y="7646"/>
                  <a:pt x="20018" y="7619"/>
                </a:cubicBezTo>
                <a:cubicBezTo>
                  <a:pt x="20066" y="7605"/>
                  <a:pt x="20114" y="7674"/>
                  <a:pt x="20114" y="7742"/>
                </a:cubicBezTo>
                <a:cubicBezTo>
                  <a:pt x="20114" y="7811"/>
                  <a:pt x="20146" y="7852"/>
                  <a:pt x="20178" y="7880"/>
                </a:cubicBezTo>
                <a:cubicBezTo>
                  <a:pt x="20210" y="7894"/>
                  <a:pt x="20282" y="7976"/>
                  <a:pt x="20298" y="7948"/>
                </a:cubicBezTo>
                <a:cubicBezTo>
                  <a:pt x="20306" y="7921"/>
                  <a:pt x="20362" y="7880"/>
                  <a:pt x="20402" y="7907"/>
                </a:cubicBezTo>
                <a:cubicBezTo>
                  <a:pt x="20434" y="7935"/>
                  <a:pt x="20514" y="8031"/>
                  <a:pt x="20474" y="8100"/>
                </a:cubicBezTo>
                <a:cubicBezTo>
                  <a:pt x="20442" y="8155"/>
                  <a:pt x="20402" y="8141"/>
                  <a:pt x="20394" y="8141"/>
                </a:cubicBezTo>
                <a:cubicBezTo>
                  <a:pt x="20378" y="8155"/>
                  <a:pt x="20386" y="8210"/>
                  <a:pt x="20386" y="8264"/>
                </a:cubicBezTo>
                <a:cubicBezTo>
                  <a:pt x="20394" y="8333"/>
                  <a:pt x="20426" y="8347"/>
                  <a:pt x="20450" y="8443"/>
                </a:cubicBezTo>
                <a:cubicBezTo>
                  <a:pt x="20482" y="8526"/>
                  <a:pt x="20498" y="8539"/>
                  <a:pt x="20579" y="8608"/>
                </a:cubicBezTo>
                <a:cubicBezTo>
                  <a:pt x="20659" y="8677"/>
                  <a:pt x="20731" y="8594"/>
                  <a:pt x="20747" y="8663"/>
                </a:cubicBezTo>
                <a:cubicBezTo>
                  <a:pt x="20763" y="8745"/>
                  <a:pt x="20771" y="8869"/>
                  <a:pt x="20747" y="8924"/>
                </a:cubicBezTo>
                <a:cubicBezTo>
                  <a:pt x="20715" y="8979"/>
                  <a:pt x="20667" y="8924"/>
                  <a:pt x="20667" y="9089"/>
                </a:cubicBezTo>
                <a:cubicBezTo>
                  <a:pt x="20675" y="9254"/>
                  <a:pt x="20667" y="9323"/>
                  <a:pt x="20699" y="9391"/>
                </a:cubicBezTo>
                <a:cubicBezTo>
                  <a:pt x="20723" y="9460"/>
                  <a:pt x="20939" y="9597"/>
                  <a:pt x="20947" y="9639"/>
                </a:cubicBezTo>
                <a:cubicBezTo>
                  <a:pt x="20955" y="9680"/>
                  <a:pt x="20883" y="9666"/>
                  <a:pt x="20883" y="9735"/>
                </a:cubicBezTo>
                <a:cubicBezTo>
                  <a:pt x="20875" y="9803"/>
                  <a:pt x="20883" y="9845"/>
                  <a:pt x="20883" y="9941"/>
                </a:cubicBezTo>
                <a:cubicBezTo>
                  <a:pt x="20883" y="10037"/>
                  <a:pt x="20899" y="10078"/>
                  <a:pt x="20931" y="10147"/>
                </a:cubicBezTo>
                <a:cubicBezTo>
                  <a:pt x="20963" y="10216"/>
                  <a:pt x="21059" y="10298"/>
                  <a:pt x="21083" y="10408"/>
                </a:cubicBezTo>
                <a:cubicBezTo>
                  <a:pt x="21107" y="10518"/>
                  <a:pt x="21139" y="11136"/>
                  <a:pt x="21139" y="11136"/>
                </a:cubicBezTo>
                <a:cubicBezTo>
                  <a:pt x="21139" y="11136"/>
                  <a:pt x="21067" y="11054"/>
                  <a:pt x="21011" y="11040"/>
                </a:cubicBezTo>
                <a:cubicBezTo>
                  <a:pt x="20955" y="11026"/>
                  <a:pt x="20875" y="10930"/>
                  <a:pt x="20811" y="10848"/>
                </a:cubicBezTo>
                <a:cubicBezTo>
                  <a:pt x="20739" y="10752"/>
                  <a:pt x="20699" y="10834"/>
                  <a:pt x="20554" y="10683"/>
                </a:cubicBezTo>
                <a:cubicBezTo>
                  <a:pt x="20410" y="10518"/>
                  <a:pt x="20218" y="10339"/>
                  <a:pt x="20098" y="10243"/>
                </a:cubicBezTo>
                <a:cubicBezTo>
                  <a:pt x="19986" y="10133"/>
                  <a:pt x="19785" y="9803"/>
                  <a:pt x="19721" y="9666"/>
                </a:cubicBezTo>
                <a:cubicBezTo>
                  <a:pt x="19649" y="9529"/>
                  <a:pt x="19665" y="9336"/>
                  <a:pt x="19625" y="9240"/>
                </a:cubicBezTo>
                <a:cubicBezTo>
                  <a:pt x="19585" y="9158"/>
                  <a:pt x="19513" y="9130"/>
                  <a:pt x="19489" y="9089"/>
                </a:cubicBezTo>
                <a:cubicBezTo>
                  <a:pt x="19473" y="9048"/>
                  <a:pt x="19521" y="9034"/>
                  <a:pt x="19529" y="8965"/>
                </a:cubicBezTo>
                <a:cubicBezTo>
                  <a:pt x="19537" y="8910"/>
                  <a:pt x="19489" y="8842"/>
                  <a:pt x="19521" y="8773"/>
                </a:cubicBezTo>
                <a:cubicBezTo>
                  <a:pt x="19553" y="8718"/>
                  <a:pt x="19577" y="8622"/>
                  <a:pt x="19553" y="8567"/>
                </a:cubicBezTo>
                <a:cubicBezTo>
                  <a:pt x="19529" y="8512"/>
                  <a:pt x="19521" y="8196"/>
                  <a:pt x="19457" y="8100"/>
                </a:cubicBezTo>
                <a:cubicBezTo>
                  <a:pt x="19401" y="8003"/>
                  <a:pt x="19377" y="7866"/>
                  <a:pt x="19377" y="7770"/>
                </a:cubicBezTo>
                <a:cubicBezTo>
                  <a:pt x="19377" y="7660"/>
                  <a:pt x="19369" y="7564"/>
                  <a:pt x="19337" y="7495"/>
                </a:cubicBezTo>
                <a:cubicBezTo>
                  <a:pt x="19305" y="7413"/>
                  <a:pt x="19321" y="7275"/>
                  <a:pt x="19281" y="7220"/>
                </a:cubicBezTo>
                <a:cubicBezTo>
                  <a:pt x="19241" y="7179"/>
                  <a:pt x="19241" y="7138"/>
                  <a:pt x="19241" y="7028"/>
                </a:cubicBezTo>
                <a:cubicBezTo>
                  <a:pt x="19233" y="6904"/>
                  <a:pt x="19289" y="6835"/>
                  <a:pt x="19249" y="6753"/>
                </a:cubicBezTo>
                <a:cubicBezTo>
                  <a:pt x="19208" y="6684"/>
                  <a:pt x="19184" y="6629"/>
                  <a:pt x="19184" y="6561"/>
                </a:cubicBezTo>
                <a:cubicBezTo>
                  <a:pt x="19176" y="6506"/>
                  <a:pt x="19144" y="6547"/>
                  <a:pt x="19088" y="6478"/>
                </a:cubicBezTo>
                <a:cubicBezTo>
                  <a:pt x="19032" y="6396"/>
                  <a:pt x="18944" y="6286"/>
                  <a:pt x="18936" y="6217"/>
                </a:cubicBezTo>
                <a:cubicBezTo>
                  <a:pt x="18920" y="6148"/>
                  <a:pt x="18920" y="6066"/>
                  <a:pt x="18944" y="6025"/>
                </a:cubicBezTo>
                <a:cubicBezTo>
                  <a:pt x="18968" y="5997"/>
                  <a:pt x="18960" y="5915"/>
                  <a:pt x="18920" y="5970"/>
                </a:cubicBezTo>
                <a:cubicBezTo>
                  <a:pt x="18880" y="6025"/>
                  <a:pt x="18832" y="6162"/>
                  <a:pt x="18816" y="6245"/>
                </a:cubicBezTo>
                <a:cubicBezTo>
                  <a:pt x="18808" y="6327"/>
                  <a:pt x="18816" y="6382"/>
                  <a:pt x="18864" y="6464"/>
                </a:cubicBezTo>
                <a:cubicBezTo>
                  <a:pt x="18912" y="6547"/>
                  <a:pt x="18928" y="6616"/>
                  <a:pt x="18984" y="6588"/>
                </a:cubicBezTo>
                <a:cubicBezTo>
                  <a:pt x="19040" y="6561"/>
                  <a:pt x="19064" y="6657"/>
                  <a:pt x="19040" y="6698"/>
                </a:cubicBezTo>
                <a:cubicBezTo>
                  <a:pt x="19008" y="6753"/>
                  <a:pt x="18984" y="6781"/>
                  <a:pt x="18992" y="6822"/>
                </a:cubicBezTo>
                <a:cubicBezTo>
                  <a:pt x="19000" y="6863"/>
                  <a:pt x="19048" y="7248"/>
                  <a:pt x="19064" y="7330"/>
                </a:cubicBezTo>
                <a:cubicBezTo>
                  <a:pt x="19072" y="7399"/>
                  <a:pt x="19080" y="7509"/>
                  <a:pt x="19064" y="7509"/>
                </a:cubicBezTo>
                <a:cubicBezTo>
                  <a:pt x="19048" y="7509"/>
                  <a:pt x="19016" y="7399"/>
                  <a:pt x="18984" y="7440"/>
                </a:cubicBezTo>
                <a:cubicBezTo>
                  <a:pt x="18952" y="7468"/>
                  <a:pt x="18896" y="7454"/>
                  <a:pt x="18864" y="7399"/>
                </a:cubicBezTo>
                <a:cubicBezTo>
                  <a:pt x="18840" y="7344"/>
                  <a:pt x="18800" y="7179"/>
                  <a:pt x="18768" y="7220"/>
                </a:cubicBezTo>
                <a:cubicBezTo>
                  <a:pt x="18728" y="7261"/>
                  <a:pt x="18712" y="7385"/>
                  <a:pt x="18696" y="7385"/>
                </a:cubicBezTo>
                <a:cubicBezTo>
                  <a:pt x="18680" y="7385"/>
                  <a:pt x="18648" y="7426"/>
                  <a:pt x="18632" y="7468"/>
                </a:cubicBezTo>
                <a:cubicBezTo>
                  <a:pt x="18616" y="7523"/>
                  <a:pt x="18632" y="7619"/>
                  <a:pt x="18600" y="7674"/>
                </a:cubicBezTo>
                <a:cubicBezTo>
                  <a:pt x="18568" y="7715"/>
                  <a:pt x="18560" y="7770"/>
                  <a:pt x="18568" y="7839"/>
                </a:cubicBezTo>
                <a:cubicBezTo>
                  <a:pt x="18568" y="7921"/>
                  <a:pt x="18535" y="7948"/>
                  <a:pt x="18592" y="8017"/>
                </a:cubicBezTo>
                <a:cubicBezTo>
                  <a:pt x="18656" y="8100"/>
                  <a:pt x="18648" y="8100"/>
                  <a:pt x="18648" y="8182"/>
                </a:cubicBezTo>
                <a:cubicBezTo>
                  <a:pt x="18656" y="8251"/>
                  <a:pt x="18664" y="8306"/>
                  <a:pt x="18688" y="8388"/>
                </a:cubicBezTo>
                <a:cubicBezTo>
                  <a:pt x="18720" y="8457"/>
                  <a:pt x="18688" y="8498"/>
                  <a:pt x="18680" y="8567"/>
                </a:cubicBezTo>
                <a:cubicBezTo>
                  <a:pt x="18680" y="8635"/>
                  <a:pt x="18696" y="8718"/>
                  <a:pt x="18728" y="8800"/>
                </a:cubicBezTo>
                <a:cubicBezTo>
                  <a:pt x="18752" y="8897"/>
                  <a:pt x="18768" y="8910"/>
                  <a:pt x="18768" y="8979"/>
                </a:cubicBezTo>
                <a:cubicBezTo>
                  <a:pt x="18768" y="9034"/>
                  <a:pt x="18800" y="9089"/>
                  <a:pt x="18816" y="9089"/>
                </a:cubicBezTo>
                <a:cubicBezTo>
                  <a:pt x="18840" y="9089"/>
                  <a:pt x="18872" y="9034"/>
                  <a:pt x="18880" y="8965"/>
                </a:cubicBezTo>
                <a:cubicBezTo>
                  <a:pt x="18880" y="8910"/>
                  <a:pt x="18968" y="8924"/>
                  <a:pt x="18984" y="9020"/>
                </a:cubicBezTo>
                <a:cubicBezTo>
                  <a:pt x="19000" y="9116"/>
                  <a:pt x="18944" y="9116"/>
                  <a:pt x="18928" y="9171"/>
                </a:cubicBezTo>
                <a:cubicBezTo>
                  <a:pt x="18912" y="9226"/>
                  <a:pt x="18976" y="9309"/>
                  <a:pt x="18928" y="9323"/>
                </a:cubicBezTo>
                <a:cubicBezTo>
                  <a:pt x="18880" y="9336"/>
                  <a:pt x="18856" y="9350"/>
                  <a:pt x="18848" y="9405"/>
                </a:cubicBezTo>
                <a:cubicBezTo>
                  <a:pt x="18840" y="9460"/>
                  <a:pt x="18840" y="9515"/>
                  <a:pt x="18832" y="9584"/>
                </a:cubicBezTo>
                <a:cubicBezTo>
                  <a:pt x="18832" y="9639"/>
                  <a:pt x="18784" y="9597"/>
                  <a:pt x="18776" y="9680"/>
                </a:cubicBezTo>
                <a:cubicBezTo>
                  <a:pt x="18768" y="9748"/>
                  <a:pt x="18728" y="9900"/>
                  <a:pt x="18680" y="9900"/>
                </a:cubicBezTo>
                <a:cubicBezTo>
                  <a:pt x="18632" y="9886"/>
                  <a:pt x="18600" y="9845"/>
                  <a:pt x="18632" y="9790"/>
                </a:cubicBezTo>
                <a:cubicBezTo>
                  <a:pt x="18664" y="9721"/>
                  <a:pt x="18704" y="9666"/>
                  <a:pt x="18672" y="9666"/>
                </a:cubicBezTo>
                <a:cubicBezTo>
                  <a:pt x="18632" y="9666"/>
                  <a:pt x="18600" y="9625"/>
                  <a:pt x="18552" y="9694"/>
                </a:cubicBezTo>
                <a:cubicBezTo>
                  <a:pt x="18503" y="9748"/>
                  <a:pt x="18576" y="9817"/>
                  <a:pt x="18519" y="9831"/>
                </a:cubicBezTo>
                <a:cubicBezTo>
                  <a:pt x="18471" y="9831"/>
                  <a:pt x="18375" y="9858"/>
                  <a:pt x="18351" y="9913"/>
                </a:cubicBezTo>
                <a:cubicBezTo>
                  <a:pt x="18319" y="9968"/>
                  <a:pt x="18303" y="9982"/>
                  <a:pt x="18311" y="10064"/>
                </a:cubicBezTo>
                <a:cubicBezTo>
                  <a:pt x="18327" y="10161"/>
                  <a:pt x="18351" y="10147"/>
                  <a:pt x="18335" y="10188"/>
                </a:cubicBezTo>
                <a:cubicBezTo>
                  <a:pt x="18311" y="10229"/>
                  <a:pt x="18407" y="10257"/>
                  <a:pt x="18351" y="10326"/>
                </a:cubicBezTo>
                <a:cubicBezTo>
                  <a:pt x="18295" y="10394"/>
                  <a:pt x="18255" y="10326"/>
                  <a:pt x="18247" y="10408"/>
                </a:cubicBezTo>
                <a:cubicBezTo>
                  <a:pt x="18231" y="10504"/>
                  <a:pt x="18215" y="10518"/>
                  <a:pt x="18167" y="10573"/>
                </a:cubicBezTo>
                <a:cubicBezTo>
                  <a:pt x="18127" y="10628"/>
                  <a:pt x="18063" y="10628"/>
                  <a:pt x="18079" y="10683"/>
                </a:cubicBezTo>
                <a:cubicBezTo>
                  <a:pt x="18087" y="10752"/>
                  <a:pt x="18135" y="10806"/>
                  <a:pt x="18087" y="10820"/>
                </a:cubicBezTo>
                <a:cubicBezTo>
                  <a:pt x="18039" y="10848"/>
                  <a:pt x="18007" y="10834"/>
                  <a:pt x="17975" y="10875"/>
                </a:cubicBezTo>
                <a:cubicBezTo>
                  <a:pt x="17935" y="10916"/>
                  <a:pt x="17758" y="11136"/>
                  <a:pt x="17710" y="11329"/>
                </a:cubicBezTo>
                <a:cubicBezTo>
                  <a:pt x="17654" y="11521"/>
                  <a:pt x="17654" y="11617"/>
                  <a:pt x="17678" y="11713"/>
                </a:cubicBezTo>
                <a:cubicBezTo>
                  <a:pt x="17694" y="11823"/>
                  <a:pt x="17686" y="11961"/>
                  <a:pt x="17670" y="12043"/>
                </a:cubicBezTo>
                <a:cubicBezTo>
                  <a:pt x="17654" y="12112"/>
                  <a:pt x="17742" y="12235"/>
                  <a:pt x="17710" y="12359"/>
                </a:cubicBezTo>
                <a:cubicBezTo>
                  <a:pt x="17686" y="12483"/>
                  <a:pt x="17710" y="12744"/>
                  <a:pt x="17710" y="12868"/>
                </a:cubicBezTo>
                <a:cubicBezTo>
                  <a:pt x="17710" y="12977"/>
                  <a:pt x="17702" y="13294"/>
                  <a:pt x="17718" y="13458"/>
                </a:cubicBezTo>
                <a:cubicBezTo>
                  <a:pt x="17726" y="13623"/>
                  <a:pt x="17646" y="13816"/>
                  <a:pt x="17630" y="13967"/>
                </a:cubicBezTo>
                <a:cubicBezTo>
                  <a:pt x="17614" y="14132"/>
                  <a:pt x="17654" y="14255"/>
                  <a:pt x="17614" y="14338"/>
                </a:cubicBezTo>
                <a:cubicBezTo>
                  <a:pt x="17574" y="14420"/>
                  <a:pt x="17670" y="14626"/>
                  <a:pt x="17774" y="14448"/>
                </a:cubicBezTo>
                <a:cubicBezTo>
                  <a:pt x="17879" y="14255"/>
                  <a:pt x="17887" y="14242"/>
                  <a:pt x="17935" y="14406"/>
                </a:cubicBezTo>
                <a:cubicBezTo>
                  <a:pt x="17975" y="14571"/>
                  <a:pt x="18023" y="14640"/>
                  <a:pt x="18039" y="14571"/>
                </a:cubicBezTo>
                <a:cubicBezTo>
                  <a:pt x="18047" y="14503"/>
                  <a:pt x="18055" y="14516"/>
                  <a:pt x="18023" y="14434"/>
                </a:cubicBezTo>
                <a:cubicBezTo>
                  <a:pt x="17983" y="14352"/>
                  <a:pt x="17999" y="14200"/>
                  <a:pt x="18031" y="14297"/>
                </a:cubicBezTo>
                <a:cubicBezTo>
                  <a:pt x="18063" y="14393"/>
                  <a:pt x="18087" y="14434"/>
                  <a:pt x="18103" y="14406"/>
                </a:cubicBezTo>
                <a:cubicBezTo>
                  <a:pt x="18111" y="14379"/>
                  <a:pt x="18151" y="14352"/>
                  <a:pt x="18151" y="14420"/>
                </a:cubicBezTo>
                <a:cubicBezTo>
                  <a:pt x="18151" y="14475"/>
                  <a:pt x="18111" y="14613"/>
                  <a:pt x="18135" y="14613"/>
                </a:cubicBezTo>
                <a:cubicBezTo>
                  <a:pt x="18159" y="14626"/>
                  <a:pt x="18239" y="14503"/>
                  <a:pt x="18239" y="14461"/>
                </a:cubicBezTo>
                <a:cubicBezTo>
                  <a:pt x="18231" y="14420"/>
                  <a:pt x="18231" y="14365"/>
                  <a:pt x="18247" y="14324"/>
                </a:cubicBezTo>
                <a:cubicBezTo>
                  <a:pt x="18255" y="14283"/>
                  <a:pt x="18247" y="14187"/>
                  <a:pt x="18207" y="14145"/>
                </a:cubicBezTo>
                <a:cubicBezTo>
                  <a:pt x="18167" y="14104"/>
                  <a:pt x="18183" y="14035"/>
                  <a:pt x="18215" y="14022"/>
                </a:cubicBezTo>
                <a:cubicBezTo>
                  <a:pt x="18239" y="14008"/>
                  <a:pt x="18303" y="13981"/>
                  <a:pt x="18311" y="13939"/>
                </a:cubicBezTo>
                <a:cubicBezTo>
                  <a:pt x="18319" y="13898"/>
                  <a:pt x="18383" y="13843"/>
                  <a:pt x="18439" y="13871"/>
                </a:cubicBezTo>
                <a:cubicBezTo>
                  <a:pt x="18487" y="13912"/>
                  <a:pt x="18527" y="13926"/>
                  <a:pt x="18584" y="13926"/>
                </a:cubicBezTo>
                <a:cubicBezTo>
                  <a:pt x="18640" y="13926"/>
                  <a:pt x="18768" y="13884"/>
                  <a:pt x="18768" y="13953"/>
                </a:cubicBezTo>
                <a:cubicBezTo>
                  <a:pt x="18768" y="14022"/>
                  <a:pt x="18784" y="14063"/>
                  <a:pt x="18768" y="14090"/>
                </a:cubicBezTo>
                <a:cubicBezTo>
                  <a:pt x="18760" y="14118"/>
                  <a:pt x="18840" y="14173"/>
                  <a:pt x="18864" y="14200"/>
                </a:cubicBezTo>
                <a:cubicBezTo>
                  <a:pt x="18896" y="14214"/>
                  <a:pt x="18912" y="14242"/>
                  <a:pt x="18920" y="14283"/>
                </a:cubicBezTo>
                <a:cubicBezTo>
                  <a:pt x="18928" y="14338"/>
                  <a:pt x="18944" y="14324"/>
                  <a:pt x="18968" y="14352"/>
                </a:cubicBezTo>
                <a:cubicBezTo>
                  <a:pt x="18984" y="14379"/>
                  <a:pt x="19008" y="14324"/>
                  <a:pt x="19016" y="14420"/>
                </a:cubicBezTo>
                <a:cubicBezTo>
                  <a:pt x="19024" y="14530"/>
                  <a:pt x="19032" y="14558"/>
                  <a:pt x="19032" y="14626"/>
                </a:cubicBezTo>
                <a:cubicBezTo>
                  <a:pt x="19040" y="14709"/>
                  <a:pt x="19064" y="14777"/>
                  <a:pt x="19064" y="14791"/>
                </a:cubicBezTo>
                <a:cubicBezTo>
                  <a:pt x="19064" y="14805"/>
                  <a:pt x="19104" y="15039"/>
                  <a:pt x="19160" y="15148"/>
                </a:cubicBezTo>
                <a:cubicBezTo>
                  <a:pt x="19208" y="15258"/>
                  <a:pt x="19289" y="15258"/>
                  <a:pt x="19305" y="15355"/>
                </a:cubicBezTo>
                <a:cubicBezTo>
                  <a:pt x="19321" y="15451"/>
                  <a:pt x="19337" y="15451"/>
                  <a:pt x="19361" y="15506"/>
                </a:cubicBezTo>
                <a:cubicBezTo>
                  <a:pt x="19377" y="15561"/>
                  <a:pt x="19393" y="15629"/>
                  <a:pt x="19417" y="15726"/>
                </a:cubicBezTo>
                <a:cubicBezTo>
                  <a:pt x="19441" y="15835"/>
                  <a:pt x="19553" y="16055"/>
                  <a:pt x="19561" y="16138"/>
                </a:cubicBezTo>
                <a:cubicBezTo>
                  <a:pt x="19561" y="16206"/>
                  <a:pt x="19521" y="16344"/>
                  <a:pt x="19537" y="16536"/>
                </a:cubicBezTo>
                <a:cubicBezTo>
                  <a:pt x="19561" y="16715"/>
                  <a:pt x="19569" y="16660"/>
                  <a:pt x="19585" y="16852"/>
                </a:cubicBezTo>
                <a:cubicBezTo>
                  <a:pt x="19601" y="17045"/>
                  <a:pt x="19577" y="17058"/>
                  <a:pt x="19617" y="17168"/>
                </a:cubicBezTo>
                <a:cubicBezTo>
                  <a:pt x="19657" y="17264"/>
                  <a:pt x="19657" y="17361"/>
                  <a:pt x="19665" y="17457"/>
                </a:cubicBezTo>
                <a:cubicBezTo>
                  <a:pt x="19665" y="17553"/>
                  <a:pt x="19641" y="17979"/>
                  <a:pt x="19641" y="18144"/>
                </a:cubicBezTo>
                <a:cubicBezTo>
                  <a:pt x="19649" y="18309"/>
                  <a:pt x="19673" y="18336"/>
                  <a:pt x="19649" y="18501"/>
                </a:cubicBezTo>
                <a:cubicBezTo>
                  <a:pt x="19625" y="18680"/>
                  <a:pt x="19617" y="18666"/>
                  <a:pt x="19633" y="18735"/>
                </a:cubicBezTo>
                <a:cubicBezTo>
                  <a:pt x="19649" y="18803"/>
                  <a:pt x="19657" y="19051"/>
                  <a:pt x="19649" y="19147"/>
                </a:cubicBezTo>
                <a:cubicBezTo>
                  <a:pt x="19649" y="19243"/>
                  <a:pt x="19625" y="19408"/>
                  <a:pt x="19601" y="19504"/>
                </a:cubicBezTo>
                <a:cubicBezTo>
                  <a:pt x="19577" y="19600"/>
                  <a:pt x="19553" y="19587"/>
                  <a:pt x="19553" y="19669"/>
                </a:cubicBezTo>
                <a:cubicBezTo>
                  <a:pt x="19545" y="19738"/>
                  <a:pt x="19497" y="19820"/>
                  <a:pt x="19481" y="19848"/>
                </a:cubicBezTo>
                <a:cubicBezTo>
                  <a:pt x="19465" y="19889"/>
                  <a:pt x="19449" y="19985"/>
                  <a:pt x="19433" y="19985"/>
                </a:cubicBezTo>
                <a:cubicBezTo>
                  <a:pt x="19417" y="19971"/>
                  <a:pt x="19369" y="19971"/>
                  <a:pt x="19345" y="19999"/>
                </a:cubicBezTo>
                <a:cubicBezTo>
                  <a:pt x="19329" y="20040"/>
                  <a:pt x="19321" y="20026"/>
                  <a:pt x="19305" y="20040"/>
                </a:cubicBezTo>
                <a:cubicBezTo>
                  <a:pt x="19281" y="20054"/>
                  <a:pt x="19257" y="20095"/>
                  <a:pt x="19241" y="20054"/>
                </a:cubicBezTo>
                <a:cubicBezTo>
                  <a:pt x="19233" y="20013"/>
                  <a:pt x="19200" y="19930"/>
                  <a:pt x="19184" y="19971"/>
                </a:cubicBezTo>
                <a:cubicBezTo>
                  <a:pt x="19176" y="20013"/>
                  <a:pt x="19152" y="20040"/>
                  <a:pt x="19136" y="20013"/>
                </a:cubicBezTo>
                <a:cubicBezTo>
                  <a:pt x="19112" y="19985"/>
                  <a:pt x="19080" y="20068"/>
                  <a:pt x="19088" y="20123"/>
                </a:cubicBezTo>
                <a:cubicBezTo>
                  <a:pt x="19096" y="20164"/>
                  <a:pt x="19096" y="20219"/>
                  <a:pt x="19080" y="20246"/>
                </a:cubicBezTo>
                <a:cubicBezTo>
                  <a:pt x="19064" y="20274"/>
                  <a:pt x="19096" y="20411"/>
                  <a:pt x="19080" y="20425"/>
                </a:cubicBezTo>
                <a:cubicBezTo>
                  <a:pt x="19064" y="20452"/>
                  <a:pt x="19040" y="20452"/>
                  <a:pt x="19032" y="20480"/>
                </a:cubicBezTo>
                <a:cubicBezTo>
                  <a:pt x="19032" y="20507"/>
                  <a:pt x="19040" y="20562"/>
                  <a:pt x="19032" y="20617"/>
                </a:cubicBezTo>
                <a:cubicBezTo>
                  <a:pt x="18992" y="20576"/>
                  <a:pt x="18960" y="20535"/>
                  <a:pt x="18952" y="20507"/>
                </a:cubicBezTo>
                <a:cubicBezTo>
                  <a:pt x="18944" y="20452"/>
                  <a:pt x="18968" y="20411"/>
                  <a:pt x="19016" y="20342"/>
                </a:cubicBezTo>
                <a:cubicBezTo>
                  <a:pt x="19056" y="20260"/>
                  <a:pt x="19016" y="20260"/>
                  <a:pt x="19000" y="20205"/>
                </a:cubicBezTo>
                <a:cubicBezTo>
                  <a:pt x="18984" y="20136"/>
                  <a:pt x="18952" y="20068"/>
                  <a:pt x="18928" y="19971"/>
                </a:cubicBezTo>
                <a:cubicBezTo>
                  <a:pt x="18896" y="19889"/>
                  <a:pt x="18864" y="19793"/>
                  <a:pt x="18824" y="19697"/>
                </a:cubicBezTo>
                <a:cubicBezTo>
                  <a:pt x="18784" y="19600"/>
                  <a:pt x="18712" y="19587"/>
                  <a:pt x="18672" y="19518"/>
                </a:cubicBezTo>
                <a:cubicBezTo>
                  <a:pt x="18640" y="19463"/>
                  <a:pt x="18688" y="19422"/>
                  <a:pt x="18728" y="19339"/>
                </a:cubicBezTo>
                <a:cubicBezTo>
                  <a:pt x="18776" y="19271"/>
                  <a:pt x="18712" y="19243"/>
                  <a:pt x="18736" y="19133"/>
                </a:cubicBezTo>
                <a:cubicBezTo>
                  <a:pt x="18768" y="19023"/>
                  <a:pt x="18904" y="19092"/>
                  <a:pt x="18960" y="19051"/>
                </a:cubicBezTo>
                <a:cubicBezTo>
                  <a:pt x="19016" y="18996"/>
                  <a:pt x="18984" y="18941"/>
                  <a:pt x="18960" y="18886"/>
                </a:cubicBezTo>
                <a:cubicBezTo>
                  <a:pt x="18936" y="18817"/>
                  <a:pt x="18944" y="18776"/>
                  <a:pt x="18968" y="18721"/>
                </a:cubicBezTo>
                <a:cubicBezTo>
                  <a:pt x="18984" y="18680"/>
                  <a:pt x="18952" y="18570"/>
                  <a:pt x="18944" y="18542"/>
                </a:cubicBezTo>
                <a:cubicBezTo>
                  <a:pt x="18944" y="18529"/>
                  <a:pt x="18944" y="18432"/>
                  <a:pt x="18944" y="18377"/>
                </a:cubicBezTo>
                <a:cubicBezTo>
                  <a:pt x="18944" y="18323"/>
                  <a:pt x="18920" y="18268"/>
                  <a:pt x="18904" y="18213"/>
                </a:cubicBezTo>
                <a:cubicBezTo>
                  <a:pt x="18888" y="18171"/>
                  <a:pt x="18872" y="18116"/>
                  <a:pt x="18856" y="18006"/>
                </a:cubicBezTo>
                <a:cubicBezTo>
                  <a:pt x="18840" y="17910"/>
                  <a:pt x="18856" y="17938"/>
                  <a:pt x="18824" y="17828"/>
                </a:cubicBezTo>
                <a:cubicBezTo>
                  <a:pt x="18792" y="17732"/>
                  <a:pt x="18832" y="17759"/>
                  <a:pt x="18832" y="17663"/>
                </a:cubicBezTo>
                <a:cubicBezTo>
                  <a:pt x="18840" y="17567"/>
                  <a:pt x="18832" y="17512"/>
                  <a:pt x="18792" y="17512"/>
                </a:cubicBezTo>
                <a:cubicBezTo>
                  <a:pt x="18760" y="17512"/>
                  <a:pt x="18736" y="17416"/>
                  <a:pt x="18728" y="17388"/>
                </a:cubicBezTo>
                <a:cubicBezTo>
                  <a:pt x="18728" y="17347"/>
                  <a:pt x="18680" y="17237"/>
                  <a:pt x="18656" y="17306"/>
                </a:cubicBezTo>
                <a:cubicBezTo>
                  <a:pt x="18632" y="17374"/>
                  <a:pt x="18552" y="17457"/>
                  <a:pt x="18552" y="17539"/>
                </a:cubicBezTo>
                <a:cubicBezTo>
                  <a:pt x="18552" y="17622"/>
                  <a:pt x="18527" y="17622"/>
                  <a:pt x="18495" y="17677"/>
                </a:cubicBezTo>
                <a:cubicBezTo>
                  <a:pt x="18463" y="17732"/>
                  <a:pt x="18439" y="17814"/>
                  <a:pt x="18447" y="17869"/>
                </a:cubicBezTo>
                <a:cubicBezTo>
                  <a:pt x="18455" y="17938"/>
                  <a:pt x="18439" y="17993"/>
                  <a:pt x="18407" y="18034"/>
                </a:cubicBezTo>
                <a:cubicBezTo>
                  <a:pt x="18367" y="18075"/>
                  <a:pt x="18255" y="18213"/>
                  <a:pt x="18223" y="18254"/>
                </a:cubicBezTo>
                <a:cubicBezTo>
                  <a:pt x="18183" y="18281"/>
                  <a:pt x="18143" y="18254"/>
                  <a:pt x="18111" y="18199"/>
                </a:cubicBezTo>
                <a:cubicBezTo>
                  <a:pt x="18079" y="18144"/>
                  <a:pt x="18103" y="18075"/>
                  <a:pt x="18063" y="18061"/>
                </a:cubicBezTo>
                <a:cubicBezTo>
                  <a:pt x="18031" y="18061"/>
                  <a:pt x="17991" y="18006"/>
                  <a:pt x="17983" y="17938"/>
                </a:cubicBezTo>
                <a:cubicBezTo>
                  <a:pt x="17975" y="17869"/>
                  <a:pt x="17927" y="17842"/>
                  <a:pt x="17911" y="17897"/>
                </a:cubicBezTo>
                <a:cubicBezTo>
                  <a:pt x="17903" y="17965"/>
                  <a:pt x="17782" y="17952"/>
                  <a:pt x="17734" y="17855"/>
                </a:cubicBezTo>
                <a:cubicBezTo>
                  <a:pt x="17686" y="17759"/>
                  <a:pt x="17662" y="17814"/>
                  <a:pt x="17606" y="17897"/>
                </a:cubicBezTo>
                <a:cubicBezTo>
                  <a:pt x="17558" y="17965"/>
                  <a:pt x="17526" y="17828"/>
                  <a:pt x="17486" y="17897"/>
                </a:cubicBezTo>
                <a:cubicBezTo>
                  <a:pt x="17454" y="17952"/>
                  <a:pt x="17390" y="18034"/>
                  <a:pt x="17350" y="18034"/>
                </a:cubicBezTo>
                <a:cubicBezTo>
                  <a:pt x="17310" y="18020"/>
                  <a:pt x="17270" y="18006"/>
                  <a:pt x="17238" y="17883"/>
                </a:cubicBezTo>
                <a:cubicBezTo>
                  <a:pt x="17206" y="17759"/>
                  <a:pt x="17181" y="17855"/>
                  <a:pt x="17173" y="17800"/>
                </a:cubicBezTo>
                <a:cubicBezTo>
                  <a:pt x="17157" y="17745"/>
                  <a:pt x="17093" y="17635"/>
                  <a:pt x="17069" y="17622"/>
                </a:cubicBezTo>
                <a:cubicBezTo>
                  <a:pt x="17037" y="17594"/>
                  <a:pt x="16965" y="17471"/>
                  <a:pt x="16941" y="17416"/>
                </a:cubicBezTo>
                <a:cubicBezTo>
                  <a:pt x="16917" y="17374"/>
                  <a:pt x="16797" y="17251"/>
                  <a:pt x="16781" y="17196"/>
                </a:cubicBezTo>
                <a:cubicBezTo>
                  <a:pt x="16765" y="17141"/>
                  <a:pt x="16677" y="17100"/>
                  <a:pt x="16653" y="17017"/>
                </a:cubicBezTo>
                <a:cubicBezTo>
                  <a:pt x="16629" y="16921"/>
                  <a:pt x="16541" y="16921"/>
                  <a:pt x="16508" y="16880"/>
                </a:cubicBezTo>
                <a:cubicBezTo>
                  <a:pt x="16476" y="16825"/>
                  <a:pt x="16356" y="16880"/>
                  <a:pt x="16308" y="16935"/>
                </a:cubicBezTo>
                <a:cubicBezTo>
                  <a:pt x="16252" y="17003"/>
                  <a:pt x="16180" y="16921"/>
                  <a:pt x="16124" y="16907"/>
                </a:cubicBezTo>
                <a:cubicBezTo>
                  <a:pt x="16068" y="16880"/>
                  <a:pt x="16044" y="16990"/>
                  <a:pt x="15988" y="17058"/>
                </a:cubicBezTo>
                <a:cubicBezTo>
                  <a:pt x="15932" y="17127"/>
                  <a:pt x="15860" y="17168"/>
                  <a:pt x="15827" y="17237"/>
                </a:cubicBezTo>
                <a:cubicBezTo>
                  <a:pt x="15795" y="17319"/>
                  <a:pt x="15667" y="17416"/>
                  <a:pt x="15667" y="17471"/>
                </a:cubicBezTo>
                <a:cubicBezTo>
                  <a:pt x="15667" y="17526"/>
                  <a:pt x="15643" y="17663"/>
                  <a:pt x="15627" y="17773"/>
                </a:cubicBezTo>
                <a:cubicBezTo>
                  <a:pt x="15611" y="17883"/>
                  <a:pt x="15651" y="17883"/>
                  <a:pt x="15675" y="17842"/>
                </a:cubicBezTo>
                <a:cubicBezTo>
                  <a:pt x="15699" y="17814"/>
                  <a:pt x="15731" y="17745"/>
                  <a:pt x="15763" y="17773"/>
                </a:cubicBezTo>
                <a:cubicBezTo>
                  <a:pt x="15795" y="17800"/>
                  <a:pt x="15771" y="17855"/>
                  <a:pt x="15803" y="17924"/>
                </a:cubicBezTo>
                <a:cubicBezTo>
                  <a:pt x="15827" y="17979"/>
                  <a:pt x="15819" y="18171"/>
                  <a:pt x="15787" y="18226"/>
                </a:cubicBezTo>
                <a:cubicBezTo>
                  <a:pt x="15763" y="18281"/>
                  <a:pt x="15779" y="18350"/>
                  <a:pt x="15779" y="18446"/>
                </a:cubicBezTo>
                <a:cubicBezTo>
                  <a:pt x="15787" y="18556"/>
                  <a:pt x="15771" y="18639"/>
                  <a:pt x="15779" y="18694"/>
                </a:cubicBezTo>
                <a:cubicBezTo>
                  <a:pt x="15779" y="18762"/>
                  <a:pt x="15779" y="18817"/>
                  <a:pt x="15771" y="18858"/>
                </a:cubicBezTo>
                <a:cubicBezTo>
                  <a:pt x="15763" y="18913"/>
                  <a:pt x="15795" y="18968"/>
                  <a:pt x="15819" y="19023"/>
                </a:cubicBezTo>
                <a:cubicBezTo>
                  <a:pt x="15852" y="19092"/>
                  <a:pt x="15827" y="19147"/>
                  <a:pt x="15787" y="19188"/>
                </a:cubicBezTo>
                <a:cubicBezTo>
                  <a:pt x="15747" y="19229"/>
                  <a:pt x="15699" y="19353"/>
                  <a:pt x="15691" y="19422"/>
                </a:cubicBezTo>
                <a:cubicBezTo>
                  <a:pt x="15683" y="19490"/>
                  <a:pt x="15627" y="19559"/>
                  <a:pt x="15579" y="19573"/>
                </a:cubicBezTo>
                <a:cubicBezTo>
                  <a:pt x="15539" y="19573"/>
                  <a:pt x="15483" y="19573"/>
                  <a:pt x="15443" y="19559"/>
                </a:cubicBezTo>
                <a:cubicBezTo>
                  <a:pt x="15403" y="19559"/>
                  <a:pt x="15379" y="19559"/>
                  <a:pt x="15355" y="19518"/>
                </a:cubicBezTo>
                <a:cubicBezTo>
                  <a:pt x="15339" y="19490"/>
                  <a:pt x="15283" y="19518"/>
                  <a:pt x="15251" y="19559"/>
                </a:cubicBezTo>
                <a:cubicBezTo>
                  <a:pt x="15227" y="19614"/>
                  <a:pt x="15138" y="19710"/>
                  <a:pt x="15106" y="19642"/>
                </a:cubicBezTo>
                <a:cubicBezTo>
                  <a:pt x="15066" y="19587"/>
                  <a:pt x="14986" y="19614"/>
                  <a:pt x="14946" y="19614"/>
                </a:cubicBezTo>
                <a:cubicBezTo>
                  <a:pt x="14906" y="19614"/>
                  <a:pt x="14866" y="19724"/>
                  <a:pt x="14834" y="19806"/>
                </a:cubicBezTo>
                <a:cubicBezTo>
                  <a:pt x="14802" y="19903"/>
                  <a:pt x="14770" y="19916"/>
                  <a:pt x="14762" y="20026"/>
                </a:cubicBezTo>
                <a:cubicBezTo>
                  <a:pt x="14754" y="20136"/>
                  <a:pt x="14738" y="20177"/>
                  <a:pt x="14674" y="20177"/>
                </a:cubicBezTo>
                <a:cubicBezTo>
                  <a:pt x="14610" y="20191"/>
                  <a:pt x="14441" y="20384"/>
                  <a:pt x="14425" y="20439"/>
                </a:cubicBezTo>
                <a:cubicBezTo>
                  <a:pt x="14401" y="20494"/>
                  <a:pt x="14361" y="20576"/>
                  <a:pt x="14329" y="20548"/>
                </a:cubicBezTo>
                <a:cubicBezTo>
                  <a:pt x="14297" y="20521"/>
                  <a:pt x="14265" y="20590"/>
                  <a:pt x="14225" y="20603"/>
                </a:cubicBezTo>
                <a:cubicBezTo>
                  <a:pt x="14185" y="20617"/>
                  <a:pt x="14145" y="20658"/>
                  <a:pt x="14113" y="20603"/>
                </a:cubicBezTo>
                <a:cubicBezTo>
                  <a:pt x="14081" y="20562"/>
                  <a:pt x="14041" y="20590"/>
                  <a:pt x="14009" y="20631"/>
                </a:cubicBezTo>
                <a:cubicBezTo>
                  <a:pt x="13969" y="20672"/>
                  <a:pt x="13905" y="20672"/>
                  <a:pt x="13873" y="20617"/>
                </a:cubicBezTo>
                <a:cubicBezTo>
                  <a:pt x="13841" y="20562"/>
                  <a:pt x="13784" y="20548"/>
                  <a:pt x="13784" y="20466"/>
                </a:cubicBezTo>
                <a:cubicBezTo>
                  <a:pt x="13784" y="20370"/>
                  <a:pt x="13744" y="20425"/>
                  <a:pt x="13712" y="20452"/>
                </a:cubicBezTo>
                <a:cubicBezTo>
                  <a:pt x="13688" y="20480"/>
                  <a:pt x="13600" y="20494"/>
                  <a:pt x="13592" y="20411"/>
                </a:cubicBezTo>
                <a:cubicBezTo>
                  <a:pt x="13592" y="20342"/>
                  <a:pt x="13536" y="20315"/>
                  <a:pt x="13512" y="20315"/>
                </a:cubicBezTo>
                <a:cubicBezTo>
                  <a:pt x="13488" y="20301"/>
                  <a:pt x="13472" y="20425"/>
                  <a:pt x="13408" y="20356"/>
                </a:cubicBezTo>
                <a:cubicBezTo>
                  <a:pt x="13344" y="20301"/>
                  <a:pt x="13216" y="20411"/>
                  <a:pt x="13160" y="20439"/>
                </a:cubicBezTo>
                <a:cubicBezTo>
                  <a:pt x="13111" y="20452"/>
                  <a:pt x="13087" y="20562"/>
                  <a:pt x="13063" y="20576"/>
                </a:cubicBezTo>
                <a:cubicBezTo>
                  <a:pt x="13031" y="20590"/>
                  <a:pt x="12983" y="20658"/>
                  <a:pt x="12959" y="20658"/>
                </a:cubicBezTo>
                <a:cubicBezTo>
                  <a:pt x="12943" y="20645"/>
                  <a:pt x="12791" y="20603"/>
                  <a:pt x="12735" y="20535"/>
                </a:cubicBezTo>
                <a:cubicBezTo>
                  <a:pt x="12671" y="20480"/>
                  <a:pt x="12671" y="20480"/>
                  <a:pt x="12663" y="20411"/>
                </a:cubicBezTo>
                <a:cubicBezTo>
                  <a:pt x="12655" y="20342"/>
                  <a:pt x="12631" y="20232"/>
                  <a:pt x="12615" y="20150"/>
                </a:cubicBezTo>
                <a:cubicBezTo>
                  <a:pt x="12599" y="20040"/>
                  <a:pt x="12567" y="20095"/>
                  <a:pt x="12511" y="20095"/>
                </a:cubicBezTo>
                <a:cubicBezTo>
                  <a:pt x="12446" y="20095"/>
                  <a:pt x="12406" y="20068"/>
                  <a:pt x="12398" y="20054"/>
                </a:cubicBezTo>
                <a:cubicBezTo>
                  <a:pt x="12390" y="20026"/>
                  <a:pt x="12334" y="19971"/>
                  <a:pt x="12278" y="19985"/>
                </a:cubicBezTo>
                <a:cubicBezTo>
                  <a:pt x="12214" y="19999"/>
                  <a:pt x="12190" y="20013"/>
                  <a:pt x="12142" y="19985"/>
                </a:cubicBezTo>
                <a:cubicBezTo>
                  <a:pt x="12086" y="19958"/>
                  <a:pt x="12070" y="19971"/>
                  <a:pt x="12030" y="19916"/>
                </a:cubicBezTo>
                <a:cubicBezTo>
                  <a:pt x="11990" y="19848"/>
                  <a:pt x="11974" y="19944"/>
                  <a:pt x="11974" y="19985"/>
                </a:cubicBezTo>
                <a:cubicBezTo>
                  <a:pt x="11974" y="20026"/>
                  <a:pt x="11950" y="20040"/>
                  <a:pt x="11918" y="20081"/>
                </a:cubicBezTo>
                <a:cubicBezTo>
                  <a:pt x="11878" y="20136"/>
                  <a:pt x="11902" y="20205"/>
                  <a:pt x="11870" y="20219"/>
                </a:cubicBezTo>
                <a:cubicBezTo>
                  <a:pt x="11838" y="20246"/>
                  <a:pt x="11814" y="20384"/>
                  <a:pt x="11814" y="20466"/>
                </a:cubicBezTo>
                <a:cubicBezTo>
                  <a:pt x="11814" y="20548"/>
                  <a:pt x="11838" y="20590"/>
                  <a:pt x="11886" y="20686"/>
                </a:cubicBezTo>
                <a:cubicBezTo>
                  <a:pt x="11934" y="20782"/>
                  <a:pt x="11942" y="20892"/>
                  <a:pt x="11902" y="20933"/>
                </a:cubicBezTo>
                <a:cubicBezTo>
                  <a:pt x="11862" y="20974"/>
                  <a:pt x="11870" y="20988"/>
                  <a:pt x="11822" y="21071"/>
                </a:cubicBezTo>
                <a:cubicBezTo>
                  <a:pt x="11781" y="21153"/>
                  <a:pt x="11733" y="21153"/>
                  <a:pt x="11709" y="21098"/>
                </a:cubicBezTo>
                <a:cubicBezTo>
                  <a:pt x="11693" y="21057"/>
                  <a:pt x="11645" y="21084"/>
                  <a:pt x="11629" y="21084"/>
                </a:cubicBezTo>
                <a:cubicBezTo>
                  <a:pt x="11605" y="21084"/>
                  <a:pt x="11557" y="21084"/>
                  <a:pt x="11533" y="21057"/>
                </a:cubicBezTo>
                <a:cubicBezTo>
                  <a:pt x="11517" y="21016"/>
                  <a:pt x="11469" y="21057"/>
                  <a:pt x="11445" y="21098"/>
                </a:cubicBezTo>
                <a:cubicBezTo>
                  <a:pt x="11413" y="21139"/>
                  <a:pt x="11373" y="21098"/>
                  <a:pt x="11325" y="21084"/>
                </a:cubicBezTo>
                <a:cubicBezTo>
                  <a:pt x="11285" y="21084"/>
                  <a:pt x="11205" y="21016"/>
                  <a:pt x="11197" y="20961"/>
                </a:cubicBezTo>
                <a:cubicBezTo>
                  <a:pt x="11181" y="20906"/>
                  <a:pt x="11181" y="20837"/>
                  <a:pt x="11173" y="20810"/>
                </a:cubicBezTo>
                <a:cubicBezTo>
                  <a:pt x="11173" y="20782"/>
                  <a:pt x="11076" y="20810"/>
                  <a:pt x="11060" y="20796"/>
                </a:cubicBezTo>
                <a:cubicBezTo>
                  <a:pt x="11044" y="20768"/>
                  <a:pt x="10996" y="20810"/>
                  <a:pt x="10980" y="20810"/>
                </a:cubicBezTo>
                <a:cubicBezTo>
                  <a:pt x="10964" y="20810"/>
                  <a:pt x="10884" y="20782"/>
                  <a:pt x="10860" y="20741"/>
                </a:cubicBezTo>
                <a:cubicBezTo>
                  <a:pt x="10836" y="20686"/>
                  <a:pt x="10820" y="20713"/>
                  <a:pt x="10788" y="20727"/>
                </a:cubicBezTo>
                <a:cubicBezTo>
                  <a:pt x="10748" y="20727"/>
                  <a:pt x="10748" y="20768"/>
                  <a:pt x="10724" y="20768"/>
                </a:cubicBezTo>
                <a:cubicBezTo>
                  <a:pt x="10700" y="20768"/>
                  <a:pt x="10652" y="20796"/>
                  <a:pt x="10636" y="20837"/>
                </a:cubicBezTo>
                <a:cubicBezTo>
                  <a:pt x="10620" y="20864"/>
                  <a:pt x="10604" y="20892"/>
                  <a:pt x="10572" y="20906"/>
                </a:cubicBezTo>
                <a:cubicBezTo>
                  <a:pt x="10540" y="20906"/>
                  <a:pt x="10540" y="20961"/>
                  <a:pt x="10508" y="20974"/>
                </a:cubicBezTo>
                <a:cubicBezTo>
                  <a:pt x="10484" y="21002"/>
                  <a:pt x="10435" y="21043"/>
                  <a:pt x="10403" y="21071"/>
                </a:cubicBezTo>
                <a:cubicBezTo>
                  <a:pt x="10379" y="21098"/>
                  <a:pt x="10363" y="21153"/>
                  <a:pt x="10323" y="21153"/>
                </a:cubicBezTo>
                <a:cubicBezTo>
                  <a:pt x="10283" y="21167"/>
                  <a:pt x="10283" y="21249"/>
                  <a:pt x="10291" y="21290"/>
                </a:cubicBezTo>
                <a:cubicBezTo>
                  <a:pt x="10291" y="21318"/>
                  <a:pt x="10195" y="21400"/>
                  <a:pt x="10155" y="21400"/>
                </a:cubicBezTo>
                <a:cubicBezTo>
                  <a:pt x="10115" y="21400"/>
                  <a:pt x="10075" y="21400"/>
                  <a:pt x="10035" y="21400"/>
                </a:cubicBezTo>
                <a:cubicBezTo>
                  <a:pt x="10003" y="21400"/>
                  <a:pt x="9979" y="21469"/>
                  <a:pt x="9963" y="21524"/>
                </a:cubicBezTo>
                <a:cubicBezTo>
                  <a:pt x="9955" y="21565"/>
                  <a:pt x="9891" y="21579"/>
                  <a:pt x="9859" y="21579"/>
                </a:cubicBezTo>
                <a:cubicBezTo>
                  <a:pt x="9819" y="21579"/>
                  <a:pt x="9779" y="21510"/>
                  <a:pt x="9754" y="21469"/>
                </a:cubicBezTo>
                <a:cubicBezTo>
                  <a:pt x="9730" y="21414"/>
                  <a:pt x="9698" y="21359"/>
                  <a:pt x="9698" y="21332"/>
                </a:cubicBezTo>
                <a:cubicBezTo>
                  <a:pt x="9690" y="21290"/>
                  <a:pt x="9706" y="21249"/>
                  <a:pt x="9698" y="21235"/>
                </a:cubicBezTo>
                <a:cubicBezTo>
                  <a:pt x="9690" y="21208"/>
                  <a:pt x="9642" y="21290"/>
                  <a:pt x="9618" y="21332"/>
                </a:cubicBezTo>
                <a:cubicBezTo>
                  <a:pt x="9594" y="21387"/>
                  <a:pt x="9538" y="21359"/>
                  <a:pt x="9522" y="21332"/>
                </a:cubicBezTo>
                <a:cubicBezTo>
                  <a:pt x="9514" y="21290"/>
                  <a:pt x="9418" y="21290"/>
                  <a:pt x="9418" y="21290"/>
                </a:cubicBezTo>
                <a:cubicBezTo>
                  <a:pt x="9418" y="21290"/>
                  <a:pt x="9394" y="21222"/>
                  <a:pt x="9394" y="21153"/>
                </a:cubicBezTo>
                <a:cubicBezTo>
                  <a:pt x="9386" y="21084"/>
                  <a:pt x="9338" y="21043"/>
                  <a:pt x="9314" y="21002"/>
                </a:cubicBezTo>
                <a:cubicBezTo>
                  <a:pt x="9282" y="20974"/>
                  <a:pt x="9234" y="20961"/>
                  <a:pt x="9226" y="20933"/>
                </a:cubicBezTo>
                <a:cubicBezTo>
                  <a:pt x="9226" y="20892"/>
                  <a:pt x="9266" y="20768"/>
                  <a:pt x="9186" y="20658"/>
                </a:cubicBezTo>
                <a:cubicBezTo>
                  <a:pt x="9114" y="20548"/>
                  <a:pt x="9041" y="20507"/>
                  <a:pt x="9017" y="20548"/>
                </a:cubicBezTo>
                <a:cubicBezTo>
                  <a:pt x="9001" y="20603"/>
                  <a:pt x="8929" y="20672"/>
                  <a:pt x="8897" y="20645"/>
                </a:cubicBezTo>
                <a:cubicBezTo>
                  <a:pt x="8857" y="20617"/>
                  <a:pt x="8809" y="20658"/>
                  <a:pt x="8769" y="20603"/>
                </a:cubicBezTo>
                <a:cubicBezTo>
                  <a:pt x="8729" y="20548"/>
                  <a:pt x="8697" y="20562"/>
                  <a:pt x="8681" y="20507"/>
                </a:cubicBezTo>
                <a:cubicBezTo>
                  <a:pt x="8665" y="20452"/>
                  <a:pt x="8665" y="20411"/>
                  <a:pt x="8673" y="20356"/>
                </a:cubicBezTo>
                <a:cubicBezTo>
                  <a:pt x="8681" y="20301"/>
                  <a:pt x="8625" y="20301"/>
                  <a:pt x="8585" y="20315"/>
                </a:cubicBezTo>
                <a:cubicBezTo>
                  <a:pt x="8545" y="20329"/>
                  <a:pt x="8553" y="20452"/>
                  <a:pt x="8553" y="20452"/>
                </a:cubicBezTo>
                <a:cubicBezTo>
                  <a:pt x="8457" y="20507"/>
                  <a:pt x="8457" y="20507"/>
                  <a:pt x="8457" y="20507"/>
                </a:cubicBezTo>
                <a:cubicBezTo>
                  <a:pt x="8457" y="20507"/>
                  <a:pt x="8280" y="19710"/>
                  <a:pt x="8256" y="19518"/>
                </a:cubicBezTo>
                <a:cubicBezTo>
                  <a:pt x="8224" y="19339"/>
                  <a:pt x="8160" y="19064"/>
                  <a:pt x="8112" y="18996"/>
                </a:cubicBezTo>
                <a:cubicBezTo>
                  <a:pt x="8064" y="18927"/>
                  <a:pt x="7992" y="18748"/>
                  <a:pt x="7992" y="18680"/>
                </a:cubicBezTo>
                <a:cubicBezTo>
                  <a:pt x="7992" y="18625"/>
                  <a:pt x="8016" y="18639"/>
                  <a:pt x="8040" y="18611"/>
                </a:cubicBezTo>
                <a:cubicBezTo>
                  <a:pt x="8064" y="18584"/>
                  <a:pt x="8048" y="18529"/>
                  <a:pt x="8024" y="18529"/>
                </a:cubicBezTo>
                <a:cubicBezTo>
                  <a:pt x="8008" y="18529"/>
                  <a:pt x="7960" y="18542"/>
                  <a:pt x="7944" y="18556"/>
                </a:cubicBezTo>
                <a:cubicBezTo>
                  <a:pt x="7920" y="18570"/>
                  <a:pt x="7888" y="18597"/>
                  <a:pt x="7856" y="18584"/>
                </a:cubicBezTo>
                <a:cubicBezTo>
                  <a:pt x="7832" y="18584"/>
                  <a:pt x="7800" y="18597"/>
                  <a:pt x="7776" y="18639"/>
                </a:cubicBezTo>
                <a:cubicBezTo>
                  <a:pt x="7760" y="18680"/>
                  <a:pt x="7719" y="18721"/>
                  <a:pt x="7711" y="18721"/>
                </a:cubicBezTo>
                <a:cubicBezTo>
                  <a:pt x="7711" y="18721"/>
                  <a:pt x="7647" y="18721"/>
                  <a:pt x="7623" y="18762"/>
                </a:cubicBezTo>
                <a:cubicBezTo>
                  <a:pt x="7591" y="18803"/>
                  <a:pt x="7551" y="18803"/>
                  <a:pt x="7551" y="18776"/>
                </a:cubicBezTo>
                <a:cubicBezTo>
                  <a:pt x="7543" y="18748"/>
                  <a:pt x="7519" y="18707"/>
                  <a:pt x="7495" y="18748"/>
                </a:cubicBezTo>
                <a:cubicBezTo>
                  <a:pt x="7471" y="18790"/>
                  <a:pt x="7415" y="18776"/>
                  <a:pt x="7415" y="18735"/>
                </a:cubicBezTo>
                <a:cubicBezTo>
                  <a:pt x="7407" y="18694"/>
                  <a:pt x="7391" y="18666"/>
                  <a:pt x="7407" y="18639"/>
                </a:cubicBezTo>
                <a:cubicBezTo>
                  <a:pt x="7423" y="18597"/>
                  <a:pt x="7463" y="18542"/>
                  <a:pt x="7463" y="18542"/>
                </a:cubicBezTo>
                <a:cubicBezTo>
                  <a:pt x="7463" y="18542"/>
                  <a:pt x="7407" y="18501"/>
                  <a:pt x="7383" y="18460"/>
                </a:cubicBezTo>
                <a:cubicBezTo>
                  <a:pt x="7367" y="18419"/>
                  <a:pt x="7335" y="18432"/>
                  <a:pt x="7311" y="18474"/>
                </a:cubicBezTo>
                <a:cubicBezTo>
                  <a:pt x="7287" y="18501"/>
                  <a:pt x="7279" y="18364"/>
                  <a:pt x="7279" y="18336"/>
                </a:cubicBezTo>
                <a:cubicBezTo>
                  <a:pt x="7279" y="18295"/>
                  <a:pt x="7255" y="18240"/>
                  <a:pt x="7239" y="18281"/>
                </a:cubicBezTo>
                <a:cubicBezTo>
                  <a:pt x="7215" y="18336"/>
                  <a:pt x="7143" y="18323"/>
                  <a:pt x="7143" y="18295"/>
                </a:cubicBezTo>
                <a:cubicBezTo>
                  <a:pt x="7135" y="18268"/>
                  <a:pt x="7087" y="18254"/>
                  <a:pt x="7071" y="18213"/>
                </a:cubicBezTo>
                <a:cubicBezTo>
                  <a:pt x="7054" y="18171"/>
                  <a:pt x="7079" y="18171"/>
                  <a:pt x="7095" y="18130"/>
                </a:cubicBezTo>
                <a:cubicBezTo>
                  <a:pt x="7111" y="18089"/>
                  <a:pt x="7119" y="18048"/>
                  <a:pt x="7127" y="17993"/>
                </a:cubicBezTo>
                <a:cubicBezTo>
                  <a:pt x="7127" y="17924"/>
                  <a:pt x="7111" y="17897"/>
                  <a:pt x="7119" y="17855"/>
                </a:cubicBezTo>
                <a:cubicBezTo>
                  <a:pt x="7135" y="17828"/>
                  <a:pt x="7119" y="17773"/>
                  <a:pt x="7103" y="17718"/>
                </a:cubicBezTo>
                <a:cubicBezTo>
                  <a:pt x="7095" y="17677"/>
                  <a:pt x="7046" y="17649"/>
                  <a:pt x="7014" y="17677"/>
                </a:cubicBezTo>
                <a:cubicBezTo>
                  <a:pt x="6974" y="17718"/>
                  <a:pt x="6966" y="17663"/>
                  <a:pt x="6950" y="17622"/>
                </a:cubicBezTo>
                <a:cubicBezTo>
                  <a:pt x="6942" y="17567"/>
                  <a:pt x="6862" y="17457"/>
                  <a:pt x="6806" y="17457"/>
                </a:cubicBezTo>
                <a:cubicBezTo>
                  <a:pt x="6758" y="17471"/>
                  <a:pt x="6750" y="17512"/>
                  <a:pt x="6710" y="17512"/>
                </a:cubicBezTo>
                <a:cubicBezTo>
                  <a:pt x="6678" y="17526"/>
                  <a:pt x="6670" y="17594"/>
                  <a:pt x="6654" y="17594"/>
                </a:cubicBezTo>
                <a:cubicBezTo>
                  <a:pt x="6646" y="17608"/>
                  <a:pt x="6542" y="17635"/>
                  <a:pt x="6526" y="17622"/>
                </a:cubicBezTo>
                <a:cubicBezTo>
                  <a:pt x="6502" y="17608"/>
                  <a:pt x="6422" y="17594"/>
                  <a:pt x="6373" y="17594"/>
                </a:cubicBezTo>
                <a:cubicBezTo>
                  <a:pt x="6325" y="17594"/>
                  <a:pt x="6277" y="17594"/>
                  <a:pt x="6237" y="17526"/>
                </a:cubicBezTo>
                <a:cubicBezTo>
                  <a:pt x="6197" y="17471"/>
                  <a:pt x="6157" y="17526"/>
                  <a:pt x="6109" y="17594"/>
                </a:cubicBezTo>
                <a:cubicBezTo>
                  <a:pt x="6069" y="17677"/>
                  <a:pt x="6021" y="17553"/>
                  <a:pt x="5981" y="17539"/>
                </a:cubicBezTo>
                <a:cubicBezTo>
                  <a:pt x="5941" y="17526"/>
                  <a:pt x="5885" y="17526"/>
                  <a:pt x="5829" y="17498"/>
                </a:cubicBezTo>
                <a:cubicBezTo>
                  <a:pt x="5773" y="17471"/>
                  <a:pt x="5716" y="17498"/>
                  <a:pt x="5676" y="17498"/>
                </a:cubicBezTo>
                <a:cubicBezTo>
                  <a:pt x="5636" y="17498"/>
                  <a:pt x="5620" y="17498"/>
                  <a:pt x="5572" y="17429"/>
                </a:cubicBezTo>
                <a:cubicBezTo>
                  <a:pt x="5524" y="17374"/>
                  <a:pt x="5420" y="17333"/>
                  <a:pt x="5412" y="17347"/>
                </a:cubicBezTo>
                <a:cubicBezTo>
                  <a:pt x="5404" y="17374"/>
                  <a:pt x="5388" y="17402"/>
                  <a:pt x="5364" y="17471"/>
                </a:cubicBezTo>
                <a:cubicBezTo>
                  <a:pt x="5332" y="17526"/>
                  <a:pt x="5356" y="17539"/>
                  <a:pt x="5364" y="17581"/>
                </a:cubicBezTo>
                <a:cubicBezTo>
                  <a:pt x="5380" y="17622"/>
                  <a:pt x="5356" y="17622"/>
                  <a:pt x="5340" y="17663"/>
                </a:cubicBezTo>
                <a:cubicBezTo>
                  <a:pt x="5316" y="17704"/>
                  <a:pt x="5364" y="17732"/>
                  <a:pt x="5436" y="17828"/>
                </a:cubicBezTo>
                <a:cubicBezTo>
                  <a:pt x="5500" y="17924"/>
                  <a:pt x="5460" y="17938"/>
                  <a:pt x="5428" y="17952"/>
                </a:cubicBezTo>
                <a:cubicBezTo>
                  <a:pt x="5396" y="17979"/>
                  <a:pt x="5340" y="17869"/>
                  <a:pt x="5316" y="17828"/>
                </a:cubicBezTo>
                <a:cubicBezTo>
                  <a:pt x="5284" y="17773"/>
                  <a:pt x="5244" y="17842"/>
                  <a:pt x="5204" y="17883"/>
                </a:cubicBezTo>
                <a:cubicBezTo>
                  <a:pt x="5164" y="17938"/>
                  <a:pt x="5188" y="18048"/>
                  <a:pt x="5188" y="18103"/>
                </a:cubicBezTo>
                <a:cubicBezTo>
                  <a:pt x="5188" y="18171"/>
                  <a:pt x="5180" y="18144"/>
                  <a:pt x="5124" y="18144"/>
                </a:cubicBezTo>
                <a:cubicBezTo>
                  <a:pt x="5068" y="18130"/>
                  <a:pt x="5011" y="18103"/>
                  <a:pt x="4979" y="18144"/>
                </a:cubicBezTo>
                <a:cubicBezTo>
                  <a:pt x="4947" y="18185"/>
                  <a:pt x="5027" y="18295"/>
                  <a:pt x="5044" y="18364"/>
                </a:cubicBezTo>
                <a:cubicBezTo>
                  <a:pt x="5068" y="18432"/>
                  <a:pt x="5092" y="18474"/>
                  <a:pt x="5132" y="18542"/>
                </a:cubicBezTo>
                <a:cubicBezTo>
                  <a:pt x="5172" y="18611"/>
                  <a:pt x="5148" y="18652"/>
                  <a:pt x="5124" y="18735"/>
                </a:cubicBezTo>
                <a:cubicBezTo>
                  <a:pt x="5100" y="18817"/>
                  <a:pt x="5092" y="18900"/>
                  <a:pt x="5019" y="18886"/>
                </a:cubicBezTo>
                <a:cubicBezTo>
                  <a:pt x="4947" y="18858"/>
                  <a:pt x="4867" y="18803"/>
                  <a:pt x="4867" y="18762"/>
                </a:cubicBezTo>
                <a:cubicBezTo>
                  <a:pt x="4867" y="18721"/>
                  <a:pt x="4835" y="18666"/>
                  <a:pt x="4827" y="18666"/>
                </a:cubicBezTo>
                <a:cubicBezTo>
                  <a:pt x="4811" y="18666"/>
                  <a:pt x="4787" y="18735"/>
                  <a:pt x="4763" y="18735"/>
                </a:cubicBezTo>
                <a:cubicBezTo>
                  <a:pt x="4739" y="18735"/>
                  <a:pt x="4659" y="18625"/>
                  <a:pt x="4643" y="18570"/>
                </a:cubicBezTo>
                <a:cubicBezTo>
                  <a:pt x="4619" y="18515"/>
                  <a:pt x="4595" y="18487"/>
                  <a:pt x="4619" y="18405"/>
                </a:cubicBezTo>
                <a:cubicBezTo>
                  <a:pt x="4643" y="18323"/>
                  <a:pt x="4579" y="18364"/>
                  <a:pt x="4547" y="18309"/>
                </a:cubicBezTo>
                <a:cubicBezTo>
                  <a:pt x="4515" y="18240"/>
                  <a:pt x="4499" y="18240"/>
                  <a:pt x="4483" y="18281"/>
                </a:cubicBezTo>
                <a:cubicBezTo>
                  <a:pt x="4475" y="18323"/>
                  <a:pt x="4387" y="18391"/>
                  <a:pt x="4379" y="18336"/>
                </a:cubicBezTo>
                <a:cubicBezTo>
                  <a:pt x="4379" y="18281"/>
                  <a:pt x="4362" y="18199"/>
                  <a:pt x="4338" y="18144"/>
                </a:cubicBezTo>
                <a:cubicBezTo>
                  <a:pt x="4306" y="18075"/>
                  <a:pt x="4250" y="18048"/>
                  <a:pt x="4194" y="18116"/>
                </a:cubicBezTo>
                <a:cubicBezTo>
                  <a:pt x="4146" y="18185"/>
                  <a:pt x="4050" y="18226"/>
                  <a:pt x="4050" y="18171"/>
                </a:cubicBezTo>
                <a:cubicBezTo>
                  <a:pt x="4050" y="18116"/>
                  <a:pt x="3986" y="17979"/>
                  <a:pt x="3978" y="17910"/>
                </a:cubicBezTo>
                <a:cubicBezTo>
                  <a:pt x="3970" y="17842"/>
                  <a:pt x="3922" y="17842"/>
                  <a:pt x="3914" y="17924"/>
                </a:cubicBezTo>
                <a:cubicBezTo>
                  <a:pt x="3914" y="18006"/>
                  <a:pt x="3834" y="18048"/>
                  <a:pt x="3858" y="17938"/>
                </a:cubicBezTo>
                <a:cubicBezTo>
                  <a:pt x="3874" y="17842"/>
                  <a:pt x="3882" y="17814"/>
                  <a:pt x="3874" y="17773"/>
                </a:cubicBezTo>
                <a:cubicBezTo>
                  <a:pt x="3866" y="17718"/>
                  <a:pt x="3842" y="17622"/>
                  <a:pt x="3834" y="17526"/>
                </a:cubicBezTo>
                <a:cubicBezTo>
                  <a:pt x="3834" y="17429"/>
                  <a:pt x="3802" y="17416"/>
                  <a:pt x="3730" y="17347"/>
                </a:cubicBezTo>
                <a:cubicBezTo>
                  <a:pt x="3649" y="17264"/>
                  <a:pt x="3689" y="17251"/>
                  <a:pt x="3689" y="17168"/>
                </a:cubicBezTo>
                <a:cubicBezTo>
                  <a:pt x="3689" y="17100"/>
                  <a:pt x="3633" y="17086"/>
                  <a:pt x="3601" y="17100"/>
                </a:cubicBezTo>
                <a:cubicBezTo>
                  <a:pt x="3561" y="17113"/>
                  <a:pt x="3521" y="17141"/>
                  <a:pt x="3513" y="17100"/>
                </a:cubicBezTo>
                <a:cubicBezTo>
                  <a:pt x="3505" y="17058"/>
                  <a:pt x="3513" y="17017"/>
                  <a:pt x="3473" y="16921"/>
                </a:cubicBezTo>
                <a:cubicBezTo>
                  <a:pt x="3425" y="16839"/>
                  <a:pt x="3385" y="16921"/>
                  <a:pt x="3337" y="16962"/>
                </a:cubicBezTo>
                <a:cubicBezTo>
                  <a:pt x="3289" y="17003"/>
                  <a:pt x="3177" y="16990"/>
                  <a:pt x="3169" y="16962"/>
                </a:cubicBezTo>
                <a:cubicBezTo>
                  <a:pt x="3161" y="16935"/>
                  <a:pt x="3121" y="16894"/>
                  <a:pt x="3097" y="16976"/>
                </a:cubicBezTo>
                <a:cubicBezTo>
                  <a:pt x="3073" y="17045"/>
                  <a:pt x="3041" y="17017"/>
                  <a:pt x="2968" y="16990"/>
                </a:cubicBezTo>
                <a:cubicBezTo>
                  <a:pt x="2904" y="16976"/>
                  <a:pt x="2880" y="17086"/>
                  <a:pt x="2864" y="17251"/>
                </a:cubicBezTo>
                <a:cubicBezTo>
                  <a:pt x="2848" y="17402"/>
                  <a:pt x="2712" y="17292"/>
                  <a:pt x="2720" y="17210"/>
                </a:cubicBezTo>
                <a:cubicBezTo>
                  <a:pt x="2728" y="17141"/>
                  <a:pt x="2728" y="16976"/>
                  <a:pt x="2712" y="16880"/>
                </a:cubicBezTo>
                <a:cubicBezTo>
                  <a:pt x="2704" y="16784"/>
                  <a:pt x="2648" y="16894"/>
                  <a:pt x="2600" y="16976"/>
                </a:cubicBezTo>
                <a:cubicBezTo>
                  <a:pt x="2560" y="17058"/>
                  <a:pt x="2528" y="17003"/>
                  <a:pt x="2480" y="17072"/>
                </a:cubicBezTo>
                <a:cubicBezTo>
                  <a:pt x="2424" y="17141"/>
                  <a:pt x="2440" y="17251"/>
                  <a:pt x="2408" y="17347"/>
                </a:cubicBezTo>
                <a:cubicBezTo>
                  <a:pt x="2384" y="17457"/>
                  <a:pt x="2319" y="17374"/>
                  <a:pt x="2255" y="17457"/>
                </a:cubicBezTo>
                <a:cubicBezTo>
                  <a:pt x="2183" y="17539"/>
                  <a:pt x="2231" y="17635"/>
                  <a:pt x="2263" y="17745"/>
                </a:cubicBezTo>
                <a:cubicBezTo>
                  <a:pt x="2295" y="17855"/>
                  <a:pt x="2191" y="17842"/>
                  <a:pt x="2215" y="17924"/>
                </a:cubicBezTo>
                <a:cubicBezTo>
                  <a:pt x="2231" y="17993"/>
                  <a:pt x="2295" y="18006"/>
                  <a:pt x="2327" y="18034"/>
                </a:cubicBezTo>
                <a:cubicBezTo>
                  <a:pt x="2368" y="18075"/>
                  <a:pt x="2360" y="18171"/>
                  <a:pt x="2360" y="18240"/>
                </a:cubicBezTo>
                <a:cubicBezTo>
                  <a:pt x="2360" y="18309"/>
                  <a:pt x="2352" y="18377"/>
                  <a:pt x="2352" y="18570"/>
                </a:cubicBezTo>
                <a:cubicBezTo>
                  <a:pt x="2352" y="18748"/>
                  <a:pt x="2295" y="18721"/>
                  <a:pt x="2287" y="18680"/>
                </a:cubicBezTo>
                <a:cubicBezTo>
                  <a:pt x="2287" y="18639"/>
                  <a:pt x="2223" y="18625"/>
                  <a:pt x="2255" y="18721"/>
                </a:cubicBezTo>
                <a:cubicBezTo>
                  <a:pt x="2279" y="18776"/>
                  <a:pt x="2295" y="18886"/>
                  <a:pt x="2303" y="18955"/>
                </a:cubicBezTo>
                <a:cubicBezTo>
                  <a:pt x="2287" y="18968"/>
                  <a:pt x="2247" y="18982"/>
                  <a:pt x="2223" y="18968"/>
                </a:cubicBezTo>
                <a:cubicBezTo>
                  <a:pt x="2191" y="18968"/>
                  <a:pt x="2175" y="19010"/>
                  <a:pt x="2127" y="19010"/>
                </a:cubicBezTo>
                <a:cubicBezTo>
                  <a:pt x="2079" y="19010"/>
                  <a:pt x="2135" y="18996"/>
                  <a:pt x="2055" y="18968"/>
                </a:cubicBezTo>
                <a:cubicBezTo>
                  <a:pt x="1975" y="18955"/>
                  <a:pt x="1959" y="18955"/>
                  <a:pt x="1935" y="18927"/>
                </a:cubicBezTo>
                <a:cubicBezTo>
                  <a:pt x="1919" y="18886"/>
                  <a:pt x="1919" y="18872"/>
                  <a:pt x="1871" y="18886"/>
                </a:cubicBezTo>
                <a:cubicBezTo>
                  <a:pt x="1823" y="18900"/>
                  <a:pt x="1799" y="18982"/>
                  <a:pt x="1807" y="18982"/>
                </a:cubicBezTo>
                <a:cubicBezTo>
                  <a:pt x="1735" y="19010"/>
                  <a:pt x="1679" y="19078"/>
                  <a:pt x="1622" y="19092"/>
                </a:cubicBezTo>
                <a:cubicBezTo>
                  <a:pt x="1566" y="19106"/>
                  <a:pt x="1542" y="19147"/>
                  <a:pt x="1558" y="19243"/>
                </a:cubicBezTo>
                <a:cubicBezTo>
                  <a:pt x="1566" y="19326"/>
                  <a:pt x="1574" y="19504"/>
                  <a:pt x="1566" y="19587"/>
                </a:cubicBezTo>
                <a:cubicBezTo>
                  <a:pt x="1558" y="19669"/>
                  <a:pt x="1582" y="19669"/>
                  <a:pt x="1518" y="19738"/>
                </a:cubicBezTo>
                <a:cubicBezTo>
                  <a:pt x="1454" y="19806"/>
                  <a:pt x="1438" y="19930"/>
                  <a:pt x="1438" y="20026"/>
                </a:cubicBezTo>
                <a:cubicBezTo>
                  <a:pt x="1438" y="20109"/>
                  <a:pt x="1398" y="20191"/>
                  <a:pt x="1398" y="20274"/>
                </a:cubicBezTo>
                <a:cubicBezTo>
                  <a:pt x="1398" y="20356"/>
                  <a:pt x="1430" y="20494"/>
                  <a:pt x="1430" y="20603"/>
                </a:cubicBezTo>
                <a:cubicBezTo>
                  <a:pt x="1422" y="20672"/>
                  <a:pt x="1438" y="20741"/>
                  <a:pt x="1438" y="20796"/>
                </a:cubicBezTo>
                <a:cubicBezTo>
                  <a:pt x="1406" y="20796"/>
                  <a:pt x="1374" y="20810"/>
                  <a:pt x="1358" y="20810"/>
                </a:cubicBezTo>
                <a:cubicBezTo>
                  <a:pt x="1302" y="20810"/>
                  <a:pt x="1262" y="20810"/>
                  <a:pt x="1230" y="20851"/>
                </a:cubicBezTo>
                <a:cubicBezTo>
                  <a:pt x="1206" y="20892"/>
                  <a:pt x="1142" y="20837"/>
                  <a:pt x="1126" y="20768"/>
                </a:cubicBezTo>
                <a:cubicBezTo>
                  <a:pt x="1102" y="20713"/>
                  <a:pt x="1086" y="20590"/>
                  <a:pt x="1086" y="20521"/>
                </a:cubicBezTo>
                <a:cubicBezTo>
                  <a:pt x="1086" y="20466"/>
                  <a:pt x="1070" y="20370"/>
                  <a:pt x="1062" y="20301"/>
                </a:cubicBezTo>
                <a:cubicBezTo>
                  <a:pt x="1054" y="20232"/>
                  <a:pt x="973" y="20123"/>
                  <a:pt x="957" y="20054"/>
                </a:cubicBezTo>
                <a:cubicBezTo>
                  <a:pt x="933" y="19985"/>
                  <a:pt x="925" y="19971"/>
                  <a:pt x="933" y="19848"/>
                </a:cubicBezTo>
                <a:cubicBezTo>
                  <a:pt x="941" y="19724"/>
                  <a:pt x="901" y="19573"/>
                  <a:pt x="885" y="19532"/>
                </a:cubicBezTo>
                <a:cubicBezTo>
                  <a:pt x="869" y="19490"/>
                  <a:pt x="845" y="19477"/>
                  <a:pt x="821" y="19435"/>
                </a:cubicBezTo>
                <a:cubicBezTo>
                  <a:pt x="797" y="19394"/>
                  <a:pt x="725" y="19408"/>
                  <a:pt x="709" y="19367"/>
                </a:cubicBezTo>
                <a:cubicBezTo>
                  <a:pt x="693" y="19312"/>
                  <a:pt x="701" y="19298"/>
                  <a:pt x="709" y="19243"/>
                </a:cubicBezTo>
                <a:cubicBezTo>
                  <a:pt x="717" y="19202"/>
                  <a:pt x="685" y="19161"/>
                  <a:pt x="661" y="19092"/>
                </a:cubicBezTo>
                <a:cubicBezTo>
                  <a:pt x="629" y="19023"/>
                  <a:pt x="637" y="19023"/>
                  <a:pt x="645" y="18941"/>
                </a:cubicBezTo>
                <a:cubicBezTo>
                  <a:pt x="661" y="18872"/>
                  <a:pt x="573" y="18776"/>
                  <a:pt x="549" y="18721"/>
                </a:cubicBezTo>
                <a:cubicBezTo>
                  <a:pt x="517" y="18666"/>
                  <a:pt x="485" y="18666"/>
                  <a:pt x="453" y="18611"/>
                </a:cubicBezTo>
                <a:cubicBezTo>
                  <a:pt x="421" y="18570"/>
                  <a:pt x="373" y="18446"/>
                  <a:pt x="357" y="18336"/>
                </a:cubicBezTo>
                <a:cubicBezTo>
                  <a:pt x="333" y="18226"/>
                  <a:pt x="252" y="18130"/>
                  <a:pt x="220" y="18075"/>
                </a:cubicBezTo>
                <a:cubicBezTo>
                  <a:pt x="204" y="18061"/>
                  <a:pt x="188" y="18075"/>
                  <a:pt x="172" y="18103"/>
                </a:cubicBezTo>
                <a:cubicBezTo>
                  <a:pt x="172" y="18061"/>
                  <a:pt x="172" y="18020"/>
                  <a:pt x="172" y="17979"/>
                </a:cubicBezTo>
                <a:cubicBezTo>
                  <a:pt x="172" y="17883"/>
                  <a:pt x="172" y="17663"/>
                  <a:pt x="164" y="17567"/>
                </a:cubicBezTo>
                <a:cubicBezTo>
                  <a:pt x="156" y="17471"/>
                  <a:pt x="76" y="17278"/>
                  <a:pt x="68" y="17223"/>
                </a:cubicBezTo>
                <a:cubicBezTo>
                  <a:pt x="68" y="17168"/>
                  <a:pt x="100" y="17072"/>
                  <a:pt x="60" y="17003"/>
                </a:cubicBezTo>
                <a:cubicBezTo>
                  <a:pt x="20" y="16948"/>
                  <a:pt x="-12" y="16894"/>
                  <a:pt x="4" y="16825"/>
                </a:cubicBezTo>
                <a:cubicBezTo>
                  <a:pt x="20" y="16742"/>
                  <a:pt x="44" y="16701"/>
                  <a:pt x="12" y="16660"/>
                </a:cubicBezTo>
                <a:cubicBezTo>
                  <a:pt x="-20" y="16605"/>
                  <a:pt x="28" y="16509"/>
                  <a:pt x="52" y="16509"/>
                </a:cubicBezTo>
                <a:cubicBezTo>
                  <a:pt x="76" y="16509"/>
                  <a:pt x="108" y="16564"/>
                  <a:pt x="116" y="16646"/>
                </a:cubicBezTo>
                <a:cubicBezTo>
                  <a:pt x="132" y="16715"/>
                  <a:pt x="196" y="16770"/>
                  <a:pt x="204" y="16701"/>
                </a:cubicBezTo>
                <a:cubicBezTo>
                  <a:pt x="212" y="16632"/>
                  <a:pt x="212" y="16591"/>
                  <a:pt x="252" y="16605"/>
                </a:cubicBezTo>
                <a:cubicBezTo>
                  <a:pt x="292" y="16605"/>
                  <a:pt x="341" y="16619"/>
                  <a:pt x="373" y="16577"/>
                </a:cubicBezTo>
                <a:cubicBezTo>
                  <a:pt x="405" y="16536"/>
                  <a:pt x="477" y="16701"/>
                  <a:pt x="461" y="16577"/>
                </a:cubicBezTo>
                <a:cubicBezTo>
                  <a:pt x="445" y="16468"/>
                  <a:pt x="413" y="16385"/>
                  <a:pt x="429" y="16330"/>
                </a:cubicBezTo>
                <a:cubicBezTo>
                  <a:pt x="453" y="16275"/>
                  <a:pt x="541" y="16261"/>
                  <a:pt x="541" y="16344"/>
                </a:cubicBezTo>
                <a:cubicBezTo>
                  <a:pt x="549" y="16426"/>
                  <a:pt x="597" y="16344"/>
                  <a:pt x="605" y="16316"/>
                </a:cubicBezTo>
                <a:cubicBezTo>
                  <a:pt x="621" y="16303"/>
                  <a:pt x="661" y="16385"/>
                  <a:pt x="685" y="16399"/>
                </a:cubicBezTo>
                <a:cubicBezTo>
                  <a:pt x="701" y="16426"/>
                  <a:pt x="797" y="16481"/>
                  <a:pt x="797" y="16426"/>
                </a:cubicBezTo>
                <a:cubicBezTo>
                  <a:pt x="805" y="16371"/>
                  <a:pt x="717" y="16289"/>
                  <a:pt x="669" y="16248"/>
                </a:cubicBezTo>
                <a:cubicBezTo>
                  <a:pt x="661" y="16248"/>
                  <a:pt x="661" y="16234"/>
                  <a:pt x="653" y="16234"/>
                </a:cubicBezTo>
                <a:cubicBezTo>
                  <a:pt x="669" y="16193"/>
                  <a:pt x="693" y="16152"/>
                  <a:pt x="701" y="16124"/>
                </a:cubicBezTo>
                <a:cubicBezTo>
                  <a:pt x="717" y="16069"/>
                  <a:pt x="725" y="16055"/>
                  <a:pt x="773" y="16069"/>
                </a:cubicBezTo>
                <a:cubicBezTo>
                  <a:pt x="821" y="16097"/>
                  <a:pt x="821" y="16110"/>
                  <a:pt x="861" y="16097"/>
                </a:cubicBezTo>
                <a:cubicBezTo>
                  <a:pt x="901" y="16083"/>
                  <a:pt x="925" y="16124"/>
                  <a:pt x="949" y="16179"/>
                </a:cubicBezTo>
                <a:cubicBezTo>
                  <a:pt x="973" y="16248"/>
                  <a:pt x="998" y="16275"/>
                  <a:pt x="1030" y="16289"/>
                </a:cubicBezTo>
                <a:cubicBezTo>
                  <a:pt x="1062" y="16316"/>
                  <a:pt x="1110" y="16206"/>
                  <a:pt x="1134" y="16165"/>
                </a:cubicBezTo>
                <a:cubicBezTo>
                  <a:pt x="1166" y="16124"/>
                  <a:pt x="1182" y="16042"/>
                  <a:pt x="1190" y="15987"/>
                </a:cubicBezTo>
                <a:cubicBezTo>
                  <a:pt x="1198" y="15932"/>
                  <a:pt x="1206" y="15932"/>
                  <a:pt x="1246" y="15877"/>
                </a:cubicBezTo>
                <a:cubicBezTo>
                  <a:pt x="1278" y="15808"/>
                  <a:pt x="1294" y="15863"/>
                  <a:pt x="1334" y="15863"/>
                </a:cubicBezTo>
                <a:cubicBezTo>
                  <a:pt x="1374" y="15863"/>
                  <a:pt x="1382" y="15835"/>
                  <a:pt x="1398" y="15753"/>
                </a:cubicBezTo>
                <a:cubicBezTo>
                  <a:pt x="1406" y="15671"/>
                  <a:pt x="1358" y="15643"/>
                  <a:pt x="1366" y="15588"/>
                </a:cubicBezTo>
                <a:cubicBezTo>
                  <a:pt x="1366" y="15533"/>
                  <a:pt x="1342" y="15437"/>
                  <a:pt x="1326" y="15410"/>
                </a:cubicBezTo>
                <a:cubicBezTo>
                  <a:pt x="1310" y="15382"/>
                  <a:pt x="1294" y="15355"/>
                  <a:pt x="1278" y="15286"/>
                </a:cubicBezTo>
                <a:cubicBezTo>
                  <a:pt x="1262" y="15231"/>
                  <a:pt x="1262" y="15231"/>
                  <a:pt x="1254" y="15162"/>
                </a:cubicBezTo>
                <a:cubicBezTo>
                  <a:pt x="1254" y="15094"/>
                  <a:pt x="1206" y="15148"/>
                  <a:pt x="1182" y="15107"/>
                </a:cubicBezTo>
                <a:cubicBezTo>
                  <a:pt x="1150" y="15066"/>
                  <a:pt x="1166" y="15039"/>
                  <a:pt x="1166" y="14984"/>
                </a:cubicBezTo>
                <a:cubicBezTo>
                  <a:pt x="1166" y="14929"/>
                  <a:pt x="1198" y="14901"/>
                  <a:pt x="1198" y="14819"/>
                </a:cubicBezTo>
                <a:cubicBezTo>
                  <a:pt x="1206" y="14736"/>
                  <a:pt x="1150" y="14750"/>
                  <a:pt x="1102" y="14723"/>
                </a:cubicBezTo>
                <a:cubicBezTo>
                  <a:pt x="1062" y="14681"/>
                  <a:pt x="1022" y="14640"/>
                  <a:pt x="1022" y="14571"/>
                </a:cubicBezTo>
                <a:cubicBezTo>
                  <a:pt x="1022" y="14503"/>
                  <a:pt x="1022" y="14434"/>
                  <a:pt x="989" y="14434"/>
                </a:cubicBezTo>
                <a:cubicBezTo>
                  <a:pt x="965" y="14434"/>
                  <a:pt x="957" y="14365"/>
                  <a:pt x="957" y="14310"/>
                </a:cubicBezTo>
                <a:cubicBezTo>
                  <a:pt x="957" y="14255"/>
                  <a:pt x="989" y="14228"/>
                  <a:pt x="1006" y="14187"/>
                </a:cubicBezTo>
                <a:cubicBezTo>
                  <a:pt x="1022" y="14159"/>
                  <a:pt x="1030" y="14035"/>
                  <a:pt x="1030" y="13981"/>
                </a:cubicBezTo>
                <a:cubicBezTo>
                  <a:pt x="1030" y="13939"/>
                  <a:pt x="989" y="13884"/>
                  <a:pt x="965" y="13843"/>
                </a:cubicBezTo>
                <a:cubicBezTo>
                  <a:pt x="949" y="13816"/>
                  <a:pt x="973" y="13706"/>
                  <a:pt x="998" y="13637"/>
                </a:cubicBezTo>
                <a:cubicBezTo>
                  <a:pt x="1022" y="13555"/>
                  <a:pt x="1022" y="13582"/>
                  <a:pt x="1062" y="13610"/>
                </a:cubicBezTo>
                <a:cubicBezTo>
                  <a:pt x="1094" y="13651"/>
                  <a:pt x="1070" y="13541"/>
                  <a:pt x="1094" y="13486"/>
                </a:cubicBezTo>
                <a:cubicBezTo>
                  <a:pt x="1126" y="13417"/>
                  <a:pt x="1126" y="13335"/>
                  <a:pt x="1118" y="13266"/>
                </a:cubicBezTo>
                <a:cubicBezTo>
                  <a:pt x="1110" y="13197"/>
                  <a:pt x="1070" y="13197"/>
                  <a:pt x="1046" y="13142"/>
                </a:cubicBezTo>
                <a:cubicBezTo>
                  <a:pt x="1022" y="13101"/>
                  <a:pt x="965" y="13142"/>
                  <a:pt x="957" y="13087"/>
                </a:cubicBezTo>
                <a:cubicBezTo>
                  <a:pt x="949" y="13046"/>
                  <a:pt x="933" y="12991"/>
                  <a:pt x="925" y="12991"/>
                </a:cubicBezTo>
                <a:cubicBezTo>
                  <a:pt x="917" y="12991"/>
                  <a:pt x="901" y="12991"/>
                  <a:pt x="869" y="12991"/>
                </a:cubicBezTo>
                <a:cubicBezTo>
                  <a:pt x="837" y="13005"/>
                  <a:pt x="821" y="12991"/>
                  <a:pt x="821" y="12923"/>
                </a:cubicBezTo>
                <a:cubicBezTo>
                  <a:pt x="821" y="12854"/>
                  <a:pt x="861" y="12813"/>
                  <a:pt x="861" y="12758"/>
                </a:cubicBezTo>
                <a:cubicBezTo>
                  <a:pt x="869" y="12703"/>
                  <a:pt x="941" y="12689"/>
                  <a:pt x="941" y="12565"/>
                </a:cubicBezTo>
                <a:cubicBezTo>
                  <a:pt x="941" y="12442"/>
                  <a:pt x="965" y="12455"/>
                  <a:pt x="998" y="12455"/>
                </a:cubicBezTo>
                <a:cubicBezTo>
                  <a:pt x="1038" y="12469"/>
                  <a:pt x="1054" y="12483"/>
                  <a:pt x="1054" y="12579"/>
                </a:cubicBezTo>
                <a:cubicBezTo>
                  <a:pt x="1054" y="12689"/>
                  <a:pt x="1110" y="12661"/>
                  <a:pt x="1158" y="12661"/>
                </a:cubicBezTo>
                <a:cubicBezTo>
                  <a:pt x="1206" y="12661"/>
                  <a:pt x="1222" y="12661"/>
                  <a:pt x="1230" y="12565"/>
                </a:cubicBezTo>
                <a:cubicBezTo>
                  <a:pt x="1238" y="12469"/>
                  <a:pt x="1246" y="12483"/>
                  <a:pt x="1246" y="12442"/>
                </a:cubicBezTo>
                <a:cubicBezTo>
                  <a:pt x="1238" y="12387"/>
                  <a:pt x="1198" y="12373"/>
                  <a:pt x="1190" y="12318"/>
                </a:cubicBezTo>
                <a:cubicBezTo>
                  <a:pt x="1182" y="12249"/>
                  <a:pt x="1238" y="12263"/>
                  <a:pt x="1238" y="12222"/>
                </a:cubicBezTo>
                <a:cubicBezTo>
                  <a:pt x="1238" y="12181"/>
                  <a:pt x="1222" y="12139"/>
                  <a:pt x="1222" y="12084"/>
                </a:cubicBezTo>
                <a:cubicBezTo>
                  <a:pt x="1222" y="12043"/>
                  <a:pt x="1262" y="11961"/>
                  <a:pt x="1286" y="11933"/>
                </a:cubicBezTo>
                <a:cubicBezTo>
                  <a:pt x="1302" y="11906"/>
                  <a:pt x="1286" y="11810"/>
                  <a:pt x="1286" y="11768"/>
                </a:cubicBezTo>
                <a:cubicBezTo>
                  <a:pt x="1294" y="11727"/>
                  <a:pt x="1358" y="11713"/>
                  <a:pt x="1390" y="11713"/>
                </a:cubicBezTo>
                <a:cubicBezTo>
                  <a:pt x="1422" y="11700"/>
                  <a:pt x="1390" y="11603"/>
                  <a:pt x="1446" y="11562"/>
                </a:cubicBezTo>
                <a:cubicBezTo>
                  <a:pt x="1502" y="11521"/>
                  <a:pt x="1462" y="11480"/>
                  <a:pt x="1462" y="11370"/>
                </a:cubicBezTo>
                <a:cubicBezTo>
                  <a:pt x="1462" y="11246"/>
                  <a:pt x="1446" y="11219"/>
                  <a:pt x="1398" y="11191"/>
                </a:cubicBezTo>
                <a:cubicBezTo>
                  <a:pt x="1358" y="11177"/>
                  <a:pt x="1350" y="11150"/>
                  <a:pt x="1382" y="11081"/>
                </a:cubicBezTo>
                <a:cubicBezTo>
                  <a:pt x="1414" y="11026"/>
                  <a:pt x="1358" y="10971"/>
                  <a:pt x="1334" y="10916"/>
                </a:cubicBezTo>
                <a:cubicBezTo>
                  <a:pt x="1302" y="10861"/>
                  <a:pt x="1318" y="10793"/>
                  <a:pt x="1310" y="10752"/>
                </a:cubicBezTo>
                <a:cubicBezTo>
                  <a:pt x="1302" y="10710"/>
                  <a:pt x="1366" y="10642"/>
                  <a:pt x="1406" y="10559"/>
                </a:cubicBezTo>
                <a:cubicBezTo>
                  <a:pt x="1438" y="10477"/>
                  <a:pt x="1422" y="10394"/>
                  <a:pt x="1430" y="10367"/>
                </a:cubicBezTo>
                <a:cubicBezTo>
                  <a:pt x="1438" y="10326"/>
                  <a:pt x="1526" y="10339"/>
                  <a:pt x="1534" y="10298"/>
                </a:cubicBezTo>
                <a:cubicBezTo>
                  <a:pt x="1550" y="10271"/>
                  <a:pt x="1558" y="10078"/>
                  <a:pt x="1558" y="10078"/>
                </a:cubicBezTo>
                <a:cubicBezTo>
                  <a:pt x="1558" y="10078"/>
                  <a:pt x="1646" y="10064"/>
                  <a:pt x="1687" y="10051"/>
                </a:cubicBezTo>
                <a:cubicBezTo>
                  <a:pt x="1727" y="10051"/>
                  <a:pt x="1735" y="9982"/>
                  <a:pt x="1743" y="9900"/>
                </a:cubicBezTo>
                <a:cubicBezTo>
                  <a:pt x="1751" y="9803"/>
                  <a:pt x="1799" y="9735"/>
                  <a:pt x="1871" y="9721"/>
                </a:cubicBezTo>
                <a:cubicBezTo>
                  <a:pt x="1935" y="9707"/>
                  <a:pt x="2031" y="9707"/>
                  <a:pt x="2063" y="9680"/>
                </a:cubicBezTo>
                <a:cubicBezTo>
                  <a:pt x="2071" y="9680"/>
                  <a:pt x="2071" y="9611"/>
                  <a:pt x="2063" y="9556"/>
                </a:cubicBezTo>
                <a:close/>
                <a:moveTo>
                  <a:pt x="36" y="9226"/>
                </a:moveTo>
                <a:cubicBezTo>
                  <a:pt x="36" y="9226"/>
                  <a:pt x="36" y="9226"/>
                  <a:pt x="36" y="9226"/>
                </a:cubicBezTo>
                <a:cubicBezTo>
                  <a:pt x="52" y="9295"/>
                  <a:pt x="68" y="9364"/>
                  <a:pt x="76" y="9391"/>
                </a:cubicBezTo>
                <a:cubicBezTo>
                  <a:pt x="84" y="9405"/>
                  <a:pt x="220" y="9776"/>
                  <a:pt x="236" y="9858"/>
                </a:cubicBezTo>
                <a:cubicBezTo>
                  <a:pt x="260" y="9927"/>
                  <a:pt x="292" y="10051"/>
                  <a:pt x="333" y="9996"/>
                </a:cubicBezTo>
                <a:cubicBezTo>
                  <a:pt x="365" y="9941"/>
                  <a:pt x="397" y="9927"/>
                  <a:pt x="429" y="9927"/>
                </a:cubicBezTo>
                <a:cubicBezTo>
                  <a:pt x="469" y="9941"/>
                  <a:pt x="493" y="9831"/>
                  <a:pt x="445" y="9735"/>
                </a:cubicBezTo>
                <a:cubicBezTo>
                  <a:pt x="397" y="9639"/>
                  <a:pt x="381" y="9611"/>
                  <a:pt x="405" y="9487"/>
                </a:cubicBezTo>
                <a:cubicBezTo>
                  <a:pt x="405" y="9460"/>
                  <a:pt x="405" y="9405"/>
                  <a:pt x="397" y="9336"/>
                </a:cubicBezTo>
                <a:cubicBezTo>
                  <a:pt x="397" y="9336"/>
                  <a:pt x="389" y="9350"/>
                  <a:pt x="389" y="9364"/>
                </a:cubicBezTo>
                <a:cubicBezTo>
                  <a:pt x="341" y="9460"/>
                  <a:pt x="260" y="9460"/>
                  <a:pt x="252" y="9419"/>
                </a:cubicBezTo>
                <a:cubicBezTo>
                  <a:pt x="236" y="9391"/>
                  <a:pt x="172" y="9295"/>
                  <a:pt x="148" y="9295"/>
                </a:cubicBezTo>
                <a:cubicBezTo>
                  <a:pt x="116" y="9309"/>
                  <a:pt x="124" y="9281"/>
                  <a:pt x="52" y="9240"/>
                </a:cubicBezTo>
                <a:cubicBezTo>
                  <a:pt x="44" y="9240"/>
                  <a:pt x="44" y="9226"/>
                  <a:pt x="36" y="9226"/>
                </a:cubicBezTo>
                <a:close/>
                <a:moveTo>
                  <a:pt x="18688" y="13280"/>
                </a:moveTo>
                <a:cubicBezTo>
                  <a:pt x="18688" y="13280"/>
                  <a:pt x="18688" y="13280"/>
                  <a:pt x="18688" y="13280"/>
                </a:cubicBezTo>
                <a:cubicBezTo>
                  <a:pt x="18680" y="13321"/>
                  <a:pt x="18720" y="13417"/>
                  <a:pt x="18752" y="13417"/>
                </a:cubicBezTo>
                <a:cubicBezTo>
                  <a:pt x="18792" y="13417"/>
                  <a:pt x="18808" y="13458"/>
                  <a:pt x="18840" y="13541"/>
                </a:cubicBezTo>
                <a:cubicBezTo>
                  <a:pt x="18864" y="13623"/>
                  <a:pt x="18888" y="13664"/>
                  <a:pt x="18848" y="13678"/>
                </a:cubicBezTo>
                <a:cubicBezTo>
                  <a:pt x="18800" y="13678"/>
                  <a:pt x="18776" y="13774"/>
                  <a:pt x="18800" y="13843"/>
                </a:cubicBezTo>
                <a:cubicBezTo>
                  <a:pt x="18824" y="13912"/>
                  <a:pt x="18888" y="13967"/>
                  <a:pt x="18912" y="14022"/>
                </a:cubicBezTo>
                <a:cubicBezTo>
                  <a:pt x="18936" y="14077"/>
                  <a:pt x="19024" y="14324"/>
                  <a:pt x="19072" y="14393"/>
                </a:cubicBezTo>
                <a:cubicBezTo>
                  <a:pt x="19112" y="14461"/>
                  <a:pt x="19208" y="14420"/>
                  <a:pt x="19273" y="14489"/>
                </a:cubicBezTo>
                <a:cubicBezTo>
                  <a:pt x="19337" y="14544"/>
                  <a:pt x="19345" y="14668"/>
                  <a:pt x="19361" y="14764"/>
                </a:cubicBezTo>
                <a:cubicBezTo>
                  <a:pt x="19377" y="14860"/>
                  <a:pt x="19489" y="14929"/>
                  <a:pt x="19529" y="15011"/>
                </a:cubicBezTo>
                <a:cubicBezTo>
                  <a:pt x="19569" y="15094"/>
                  <a:pt x="19713" y="15437"/>
                  <a:pt x="19737" y="15533"/>
                </a:cubicBezTo>
                <a:cubicBezTo>
                  <a:pt x="19753" y="15629"/>
                  <a:pt x="19825" y="15602"/>
                  <a:pt x="19873" y="15657"/>
                </a:cubicBezTo>
                <a:cubicBezTo>
                  <a:pt x="19922" y="15712"/>
                  <a:pt x="19978" y="15877"/>
                  <a:pt x="19986" y="15945"/>
                </a:cubicBezTo>
                <a:cubicBezTo>
                  <a:pt x="19994" y="16014"/>
                  <a:pt x="20034" y="16042"/>
                  <a:pt x="20082" y="16110"/>
                </a:cubicBezTo>
                <a:cubicBezTo>
                  <a:pt x="20122" y="16179"/>
                  <a:pt x="20138" y="16220"/>
                  <a:pt x="20146" y="16344"/>
                </a:cubicBezTo>
                <a:cubicBezTo>
                  <a:pt x="20154" y="16468"/>
                  <a:pt x="20274" y="16523"/>
                  <a:pt x="20306" y="16577"/>
                </a:cubicBezTo>
                <a:cubicBezTo>
                  <a:pt x="20338" y="16632"/>
                  <a:pt x="20370" y="16509"/>
                  <a:pt x="20346" y="16454"/>
                </a:cubicBezTo>
                <a:cubicBezTo>
                  <a:pt x="20314" y="16399"/>
                  <a:pt x="20266" y="16275"/>
                  <a:pt x="20266" y="16206"/>
                </a:cubicBezTo>
                <a:cubicBezTo>
                  <a:pt x="20266" y="16138"/>
                  <a:pt x="20298" y="16124"/>
                  <a:pt x="20330" y="16124"/>
                </a:cubicBezTo>
                <a:cubicBezTo>
                  <a:pt x="20354" y="16110"/>
                  <a:pt x="20330" y="16042"/>
                  <a:pt x="20386" y="16055"/>
                </a:cubicBezTo>
                <a:cubicBezTo>
                  <a:pt x="20442" y="16069"/>
                  <a:pt x="20490" y="16220"/>
                  <a:pt x="20506" y="16138"/>
                </a:cubicBezTo>
                <a:cubicBezTo>
                  <a:pt x="20522" y="16069"/>
                  <a:pt x="20442" y="15973"/>
                  <a:pt x="20418" y="15932"/>
                </a:cubicBezTo>
                <a:cubicBezTo>
                  <a:pt x="20394" y="15877"/>
                  <a:pt x="20378" y="16000"/>
                  <a:pt x="20346" y="15973"/>
                </a:cubicBezTo>
                <a:cubicBezTo>
                  <a:pt x="20314" y="15932"/>
                  <a:pt x="20274" y="15904"/>
                  <a:pt x="20250" y="15863"/>
                </a:cubicBezTo>
                <a:cubicBezTo>
                  <a:pt x="20226" y="15822"/>
                  <a:pt x="20138" y="15877"/>
                  <a:pt x="20098" y="15822"/>
                </a:cubicBezTo>
                <a:cubicBezTo>
                  <a:pt x="20058" y="15781"/>
                  <a:pt x="19994" y="15629"/>
                  <a:pt x="19946" y="15533"/>
                </a:cubicBezTo>
                <a:cubicBezTo>
                  <a:pt x="19898" y="15423"/>
                  <a:pt x="19881" y="15272"/>
                  <a:pt x="19857" y="15190"/>
                </a:cubicBezTo>
                <a:cubicBezTo>
                  <a:pt x="19825" y="15107"/>
                  <a:pt x="19817" y="14997"/>
                  <a:pt x="19849" y="14942"/>
                </a:cubicBezTo>
                <a:cubicBezTo>
                  <a:pt x="19881" y="14887"/>
                  <a:pt x="19922" y="14791"/>
                  <a:pt x="19994" y="14846"/>
                </a:cubicBezTo>
                <a:cubicBezTo>
                  <a:pt x="20074" y="14901"/>
                  <a:pt x="20098" y="14887"/>
                  <a:pt x="20090" y="14860"/>
                </a:cubicBezTo>
                <a:cubicBezTo>
                  <a:pt x="20074" y="14832"/>
                  <a:pt x="19962" y="14791"/>
                  <a:pt x="19914" y="14736"/>
                </a:cubicBezTo>
                <a:cubicBezTo>
                  <a:pt x="19873" y="14681"/>
                  <a:pt x="19481" y="14283"/>
                  <a:pt x="19441" y="14214"/>
                </a:cubicBezTo>
                <a:cubicBezTo>
                  <a:pt x="19401" y="14145"/>
                  <a:pt x="19337" y="14132"/>
                  <a:pt x="19305" y="14077"/>
                </a:cubicBezTo>
                <a:cubicBezTo>
                  <a:pt x="19273" y="14022"/>
                  <a:pt x="19241" y="14035"/>
                  <a:pt x="19200" y="13926"/>
                </a:cubicBezTo>
                <a:cubicBezTo>
                  <a:pt x="19160" y="13829"/>
                  <a:pt x="19152" y="13788"/>
                  <a:pt x="19120" y="13719"/>
                </a:cubicBezTo>
                <a:cubicBezTo>
                  <a:pt x="19080" y="13651"/>
                  <a:pt x="18984" y="13527"/>
                  <a:pt x="18936" y="13472"/>
                </a:cubicBezTo>
                <a:cubicBezTo>
                  <a:pt x="18888" y="13417"/>
                  <a:pt x="18848" y="13403"/>
                  <a:pt x="18808" y="13321"/>
                </a:cubicBezTo>
                <a:cubicBezTo>
                  <a:pt x="18768" y="13239"/>
                  <a:pt x="18760" y="13197"/>
                  <a:pt x="18728" y="13197"/>
                </a:cubicBezTo>
                <a:cubicBezTo>
                  <a:pt x="18696" y="13211"/>
                  <a:pt x="18688" y="13280"/>
                  <a:pt x="18688" y="13280"/>
                </a:cubicBezTo>
                <a:close/>
                <a:moveTo>
                  <a:pt x="17895" y="13939"/>
                </a:moveTo>
                <a:cubicBezTo>
                  <a:pt x="17895" y="13939"/>
                  <a:pt x="17895" y="13939"/>
                  <a:pt x="17895" y="13939"/>
                </a:cubicBezTo>
                <a:cubicBezTo>
                  <a:pt x="17887" y="14008"/>
                  <a:pt x="17871" y="14035"/>
                  <a:pt x="17903" y="14077"/>
                </a:cubicBezTo>
                <a:cubicBezTo>
                  <a:pt x="17927" y="14118"/>
                  <a:pt x="17951" y="14049"/>
                  <a:pt x="17967" y="14104"/>
                </a:cubicBezTo>
                <a:cubicBezTo>
                  <a:pt x="17983" y="14145"/>
                  <a:pt x="18007" y="14049"/>
                  <a:pt x="17991" y="13981"/>
                </a:cubicBezTo>
                <a:cubicBezTo>
                  <a:pt x="17959" y="13884"/>
                  <a:pt x="17959" y="13857"/>
                  <a:pt x="17895" y="13939"/>
                </a:cubicBezTo>
                <a:close/>
                <a:moveTo>
                  <a:pt x="21492" y="14310"/>
                </a:moveTo>
                <a:cubicBezTo>
                  <a:pt x="21492" y="14310"/>
                  <a:pt x="21492" y="14310"/>
                  <a:pt x="21492" y="14310"/>
                </a:cubicBezTo>
                <a:cubicBezTo>
                  <a:pt x="21484" y="14324"/>
                  <a:pt x="21468" y="14406"/>
                  <a:pt x="21476" y="14503"/>
                </a:cubicBezTo>
                <a:cubicBezTo>
                  <a:pt x="21492" y="14585"/>
                  <a:pt x="21484" y="14654"/>
                  <a:pt x="21492" y="14709"/>
                </a:cubicBezTo>
                <a:cubicBezTo>
                  <a:pt x="21492" y="14777"/>
                  <a:pt x="21532" y="14791"/>
                  <a:pt x="21532" y="14681"/>
                </a:cubicBezTo>
                <a:cubicBezTo>
                  <a:pt x="21532" y="14571"/>
                  <a:pt x="21516" y="14503"/>
                  <a:pt x="21524" y="14434"/>
                </a:cubicBezTo>
                <a:cubicBezTo>
                  <a:pt x="21524" y="14365"/>
                  <a:pt x="21524" y="14338"/>
                  <a:pt x="21516" y="14310"/>
                </a:cubicBezTo>
                <a:cubicBezTo>
                  <a:pt x="21516" y="14297"/>
                  <a:pt x="21492" y="14310"/>
                  <a:pt x="21492" y="14310"/>
                </a:cubicBezTo>
                <a:close/>
                <a:moveTo>
                  <a:pt x="21516" y="13555"/>
                </a:moveTo>
                <a:cubicBezTo>
                  <a:pt x="21516" y="13555"/>
                  <a:pt x="21516" y="13555"/>
                  <a:pt x="21516" y="13555"/>
                </a:cubicBezTo>
                <a:cubicBezTo>
                  <a:pt x="21516" y="13541"/>
                  <a:pt x="21516" y="13527"/>
                  <a:pt x="21524" y="13527"/>
                </a:cubicBezTo>
                <a:cubicBezTo>
                  <a:pt x="21524" y="13527"/>
                  <a:pt x="21532" y="13527"/>
                  <a:pt x="21532" y="13541"/>
                </a:cubicBezTo>
                <a:cubicBezTo>
                  <a:pt x="21532" y="13541"/>
                  <a:pt x="21580" y="13706"/>
                  <a:pt x="21540" y="13761"/>
                </a:cubicBezTo>
                <a:cubicBezTo>
                  <a:pt x="21540" y="13774"/>
                  <a:pt x="21532" y="13761"/>
                  <a:pt x="21524" y="13761"/>
                </a:cubicBezTo>
                <a:cubicBezTo>
                  <a:pt x="21524" y="13747"/>
                  <a:pt x="21524" y="13733"/>
                  <a:pt x="21524" y="13733"/>
                </a:cubicBezTo>
                <a:cubicBezTo>
                  <a:pt x="21556" y="13692"/>
                  <a:pt x="21516" y="13555"/>
                  <a:pt x="21516" y="13555"/>
                </a:cubicBezTo>
                <a:close/>
                <a:moveTo>
                  <a:pt x="21356" y="12442"/>
                </a:moveTo>
                <a:cubicBezTo>
                  <a:pt x="21356" y="12442"/>
                  <a:pt x="21356" y="12442"/>
                  <a:pt x="21356" y="12442"/>
                </a:cubicBezTo>
                <a:cubicBezTo>
                  <a:pt x="21356" y="12428"/>
                  <a:pt x="21356" y="12428"/>
                  <a:pt x="21364" y="12414"/>
                </a:cubicBezTo>
                <a:cubicBezTo>
                  <a:pt x="21372" y="12414"/>
                  <a:pt x="21372" y="12428"/>
                  <a:pt x="21372" y="12442"/>
                </a:cubicBezTo>
                <a:cubicBezTo>
                  <a:pt x="21380" y="12483"/>
                  <a:pt x="21380" y="12538"/>
                  <a:pt x="21380" y="12538"/>
                </a:cubicBezTo>
                <a:cubicBezTo>
                  <a:pt x="21380" y="12538"/>
                  <a:pt x="21372" y="12552"/>
                  <a:pt x="21364" y="12552"/>
                </a:cubicBezTo>
                <a:cubicBezTo>
                  <a:pt x="21356" y="12538"/>
                  <a:pt x="21356" y="12538"/>
                  <a:pt x="21356" y="12524"/>
                </a:cubicBezTo>
                <a:cubicBezTo>
                  <a:pt x="21356" y="12524"/>
                  <a:pt x="21364" y="12483"/>
                  <a:pt x="21356" y="12442"/>
                </a:cubicBezTo>
                <a:close/>
                <a:moveTo>
                  <a:pt x="21260" y="12016"/>
                </a:moveTo>
                <a:cubicBezTo>
                  <a:pt x="21260" y="12016"/>
                  <a:pt x="21260" y="12016"/>
                  <a:pt x="21260" y="12016"/>
                </a:cubicBezTo>
                <a:cubicBezTo>
                  <a:pt x="21292" y="12043"/>
                  <a:pt x="21372" y="12139"/>
                  <a:pt x="21340" y="12167"/>
                </a:cubicBezTo>
                <a:cubicBezTo>
                  <a:pt x="21300" y="12181"/>
                  <a:pt x="21268" y="12208"/>
                  <a:pt x="21260" y="12139"/>
                </a:cubicBezTo>
                <a:cubicBezTo>
                  <a:pt x="21252" y="12084"/>
                  <a:pt x="21260" y="12016"/>
                  <a:pt x="21260" y="12016"/>
                </a:cubicBezTo>
                <a:close/>
                <a:moveTo>
                  <a:pt x="21123" y="11370"/>
                </a:moveTo>
                <a:cubicBezTo>
                  <a:pt x="21123" y="11370"/>
                  <a:pt x="21123" y="11370"/>
                  <a:pt x="21123" y="11370"/>
                </a:cubicBezTo>
                <a:cubicBezTo>
                  <a:pt x="21123" y="11439"/>
                  <a:pt x="21179" y="11535"/>
                  <a:pt x="21155" y="11645"/>
                </a:cubicBezTo>
                <a:cubicBezTo>
                  <a:pt x="21131" y="11755"/>
                  <a:pt x="21195" y="11810"/>
                  <a:pt x="21211" y="11700"/>
                </a:cubicBezTo>
                <a:cubicBezTo>
                  <a:pt x="21227" y="11603"/>
                  <a:pt x="21244" y="11507"/>
                  <a:pt x="21203" y="11425"/>
                </a:cubicBezTo>
                <a:cubicBezTo>
                  <a:pt x="21155" y="11329"/>
                  <a:pt x="21123" y="11370"/>
                  <a:pt x="21123" y="11370"/>
                </a:cubicBezTo>
                <a:close/>
                <a:moveTo>
                  <a:pt x="20931" y="7468"/>
                </a:moveTo>
                <a:cubicBezTo>
                  <a:pt x="20931" y="7468"/>
                  <a:pt x="20931" y="7468"/>
                  <a:pt x="20931" y="7468"/>
                </a:cubicBezTo>
                <a:cubicBezTo>
                  <a:pt x="20931" y="7468"/>
                  <a:pt x="20907" y="7523"/>
                  <a:pt x="20907" y="7564"/>
                </a:cubicBezTo>
                <a:cubicBezTo>
                  <a:pt x="20907" y="7619"/>
                  <a:pt x="21083" y="7605"/>
                  <a:pt x="21123" y="7577"/>
                </a:cubicBezTo>
                <a:cubicBezTo>
                  <a:pt x="21163" y="7550"/>
                  <a:pt x="21107" y="7468"/>
                  <a:pt x="21083" y="7481"/>
                </a:cubicBezTo>
                <a:cubicBezTo>
                  <a:pt x="21059" y="7481"/>
                  <a:pt x="20955" y="7468"/>
                  <a:pt x="20931" y="7468"/>
                </a:cubicBezTo>
                <a:close/>
                <a:moveTo>
                  <a:pt x="19769" y="6959"/>
                </a:moveTo>
                <a:cubicBezTo>
                  <a:pt x="19769" y="6959"/>
                  <a:pt x="19769" y="6959"/>
                  <a:pt x="19769" y="6959"/>
                </a:cubicBezTo>
                <a:cubicBezTo>
                  <a:pt x="19761" y="7014"/>
                  <a:pt x="19769" y="7124"/>
                  <a:pt x="19785" y="7179"/>
                </a:cubicBezTo>
                <a:cubicBezTo>
                  <a:pt x="19793" y="7206"/>
                  <a:pt x="19809" y="7193"/>
                  <a:pt x="19825" y="7220"/>
                </a:cubicBezTo>
                <a:cubicBezTo>
                  <a:pt x="19841" y="7261"/>
                  <a:pt x="19825" y="7330"/>
                  <a:pt x="19865" y="7344"/>
                </a:cubicBezTo>
                <a:cubicBezTo>
                  <a:pt x="19881" y="7358"/>
                  <a:pt x="19873" y="7220"/>
                  <a:pt x="19865" y="7097"/>
                </a:cubicBezTo>
                <a:cubicBezTo>
                  <a:pt x="19865" y="6987"/>
                  <a:pt x="19873" y="6973"/>
                  <a:pt x="19849" y="6959"/>
                </a:cubicBezTo>
                <a:cubicBezTo>
                  <a:pt x="19817" y="6959"/>
                  <a:pt x="19769" y="6959"/>
                  <a:pt x="19769" y="6959"/>
                </a:cubicBezTo>
                <a:close/>
                <a:moveTo>
                  <a:pt x="17173" y="1023"/>
                </a:moveTo>
                <a:cubicBezTo>
                  <a:pt x="17173" y="1023"/>
                  <a:pt x="17173" y="1023"/>
                  <a:pt x="17173" y="1023"/>
                </a:cubicBezTo>
                <a:cubicBezTo>
                  <a:pt x="17173" y="1023"/>
                  <a:pt x="17093" y="1106"/>
                  <a:pt x="17085" y="1188"/>
                </a:cubicBezTo>
                <a:cubicBezTo>
                  <a:pt x="17077" y="1284"/>
                  <a:pt x="17053" y="1339"/>
                  <a:pt x="17077" y="1435"/>
                </a:cubicBezTo>
                <a:cubicBezTo>
                  <a:pt x="17093" y="1532"/>
                  <a:pt x="17109" y="1600"/>
                  <a:pt x="17173" y="1642"/>
                </a:cubicBezTo>
                <a:cubicBezTo>
                  <a:pt x="17230" y="1683"/>
                  <a:pt x="17262" y="1614"/>
                  <a:pt x="17238" y="1518"/>
                </a:cubicBezTo>
                <a:cubicBezTo>
                  <a:pt x="17222" y="1422"/>
                  <a:pt x="17238" y="1408"/>
                  <a:pt x="17254" y="1367"/>
                </a:cubicBezTo>
                <a:cubicBezTo>
                  <a:pt x="17270" y="1326"/>
                  <a:pt x="17302" y="1229"/>
                  <a:pt x="17278" y="1106"/>
                </a:cubicBezTo>
                <a:cubicBezTo>
                  <a:pt x="17254" y="982"/>
                  <a:pt x="17222" y="982"/>
                  <a:pt x="17173" y="1023"/>
                </a:cubicBezTo>
                <a:close/>
                <a:moveTo>
                  <a:pt x="14457" y="4761"/>
                </a:moveTo>
                <a:cubicBezTo>
                  <a:pt x="14457" y="4761"/>
                  <a:pt x="14457" y="4761"/>
                  <a:pt x="14457" y="4761"/>
                </a:cubicBezTo>
                <a:cubicBezTo>
                  <a:pt x="14457" y="4761"/>
                  <a:pt x="14473" y="4829"/>
                  <a:pt x="14514" y="4898"/>
                </a:cubicBezTo>
                <a:cubicBezTo>
                  <a:pt x="14554" y="4967"/>
                  <a:pt x="14602" y="4898"/>
                  <a:pt x="14634" y="4912"/>
                </a:cubicBezTo>
                <a:cubicBezTo>
                  <a:pt x="14658" y="4912"/>
                  <a:pt x="14698" y="4884"/>
                  <a:pt x="14730" y="4857"/>
                </a:cubicBezTo>
                <a:cubicBezTo>
                  <a:pt x="14770" y="4829"/>
                  <a:pt x="14810" y="4747"/>
                  <a:pt x="14826" y="4678"/>
                </a:cubicBezTo>
                <a:cubicBezTo>
                  <a:pt x="14850" y="4610"/>
                  <a:pt x="14858" y="4568"/>
                  <a:pt x="14834" y="4500"/>
                </a:cubicBezTo>
                <a:cubicBezTo>
                  <a:pt x="14810" y="4445"/>
                  <a:pt x="14778" y="4445"/>
                  <a:pt x="14762" y="4458"/>
                </a:cubicBezTo>
                <a:cubicBezTo>
                  <a:pt x="14754" y="4486"/>
                  <a:pt x="14690" y="4513"/>
                  <a:pt x="14682" y="4555"/>
                </a:cubicBezTo>
                <a:cubicBezTo>
                  <a:pt x="14682" y="4610"/>
                  <a:pt x="14650" y="4623"/>
                  <a:pt x="14634" y="4610"/>
                </a:cubicBezTo>
                <a:cubicBezTo>
                  <a:pt x="14610" y="4596"/>
                  <a:pt x="14586" y="4596"/>
                  <a:pt x="14570" y="4651"/>
                </a:cubicBezTo>
                <a:cubicBezTo>
                  <a:pt x="14546" y="4692"/>
                  <a:pt x="14562" y="4719"/>
                  <a:pt x="14530" y="4733"/>
                </a:cubicBezTo>
                <a:cubicBezTo>
                  <a:pt x="14498" y="4747"/>
                  <a:pt x="14457" y="4761"/>
                  <a:pt x="14457" y="4761"/>
                </a:cubicBezTo>
                <a:close/>
                <a:moveTo>
                  <a:pt x="14345" y="5406"/>
                </a:moveTo>
                <a:cubicBezTo>
                  <a:pt x="14345" y="5406"/>
                  <a:pt x="14345" y="5406"/>
                  <a:pt x="14345" y="5406"/>
                </a:cubicBezTo>
                <a:cubicBezTo>
                  <a:pt x="14345" y="5406"/>
                  <a:pt x="14377" y="5393"/>
                  <a:pt x="14393" y="5379"/>
                </a:cubicBezTo>
                <a:cubicBezTo>
                  <a:pt x="14417" y="5365"/>
                  <a:pt x="14425" y="5310"/>
                  <a:pt x="14417" y="5283"/>
                </a:cubicBezTo>
                <a:cubicBezTo>
                  <a:pt x="14409" y="5255"/>
                  <a:pt x="14377" y="5242"/>
                  <a:pt x="14393" y="5242"/>
                </a:cubicBezTo>
                <a:cubicBezTo>
                  <a:pt x="14409" y="5228"/>
                  <a:pt x="14433" y="5214"/>
                  <a:pt x="14457" y="5159"/>
                </a:cubicBezTo>
                <a:cubicBezTo>
                  <a:pt x="14473" y="5104"/>
                  <a:pt x="14449" y="5077"/>
                  <a:pt x="14425" y="5008"/>
                </a:cubicBezTo>
                <a:cubicBezTo>
                  <a:pt x="14401" y="4953"/>
                  <a:pt x="14377" y="4871"/>
                  <a:pt x="14337" y="4843"/>
                </a:cubicBezTo>
                <a:cubicBezTo>
                  <a:pt x="14305" y="4816"/>
                  <a:pt x="14225" y="4884"/>
                  <a:pt x="14201" y="4926"/>
                </a:cubicBezTo>
                <a:cubicBezTo>
                  <a:pt x="14177" y="4967"/>
                  <a:pt x="14161" y="5008"/>
                  <a:pt x="14137" y="4994"/>
                </a:cubicBezTo>
                <a:cubicBezTo>
                  <a:pt x="14113" y="4967"/>
                  <a:pt x="14049" y="4967"/>
                  <a:pt x="14041" y="5022"/>
                </a:cubicBezTo>
                <a:cubicBezTo>
                  <a:pt x="14033" y="5063"/>
                  <a:pt x="14081" y="5159"/>
                  <a:pt x="14089" y="5187"/>
                </a:cubicBezTo>
                <a:cubicBezTo>
                  <a:pt x="14097" y="5214"/>
                  <a:pt x="14065" y="5255"/>
                  <a:pt x="14041" y="5228"/>
                </a:cubicBezTo>
                <a:cubicBezTo>
                  <a:pt x="14017" y="5187"/>
                  <a:pt x="13993" y="5310"/>
                  <a:pt x="13953" y="5228"/>
                </a:cubicBezTo>
                <a:cubicBezTo>
                  <a:pt x="13913" y="5145"/>
                  <a:pt x="13849" y="5228"/>
                  <a:pt x="13849" y="5269"/>
                </a:cubicBezTo>
                <a:cubicBezTo>
                  <a:pt x="13841" y="5324"/>
                  <a:pt x="13841" y="5544"/>
                  <a:pt x="13889" y="5613"/>
                </a:cubicBezTo>
                <a:cubicBezTo>
                  <a:pt x="13945" y="5695"/>
                  <a:pt x="13929" y="5750"/>
                  <a:pt x="13961" y="5777"/>
                </a:cubicBezTo>
                <a:cubicBezTo>
                  <a:pt x="13985" y="5819"/>
                  <a:pt x="14185" y="5846"/>
                  <a:pt x="14209" y="5832"/>
                </a:cubicBezTo>
                <a:cubicBezTo>
                  <a:pt x="14233" y="5819"/>
                  <a:pt x="14177" y="5709"/>
                  <a:pt x="14185" y="5640"/>
                </a:cubicBezTo>
                <a:cubicBezTo>
                  <a:pt x="14185" y="5571"/>
                  <a:pt x="14233" y="5599"/>
                  <a:pt x="14249" y="5544"/>
                </a:cubicBezTo>
                <a:cubicBezTo>
                  <a:pt x="14265" y="5489"/>
                  <a:pt x="14345" y="5406"/>
                  <a:pt x="14345" y="5406"/>
                </a:cubicBezTo>
                <a:close/>
                <a:moveTo>
                  <a:pt x="14393" y="5832"/>
                </a:moveTo>
                <a:cubicBezTo>
                  <a:pt x="14393" y="5832"/>
                  <a:pt x="14393" y="5832"/>
                  <a:pt x="14393" y="5832"/>
                </a:cubicBezTo>
                <a:cubicBezTo>
                  <a:pt x="14377" y="5887"/>
                  <a:pt x="14369" y="5984"/>
                  <a:pt x="14409" y="6011"/>
                </a:cubicBezTo>
                <a:cubicBezTo>
                  <a:pt x="14441" y="6039"/>
                  <a:pt x="14489" y="5929"/>
                  <a:pt x="14473" y="5860"/>
                </a:cubicBezTo>
                <a:cubicBezTo>
                  <a:pt x="14457" y="5805"/>
                  <a:pt x="14393" y="5832"/>
                  <a:pt x="14393" y="5832"/>
                </a:cubicBezTo>
                <a:close/>
                <a:moveTo>
                  <a:pt x="14506" y="6025"/>
                </a:moveTo>
                <a:cubicBezTo>
                  <a:pt x="14506" y="6025"/>
                  <a:pt x="14506" y="6025"/>
                  <a:pt x="14506" y="6025"/>
                </a:cubicBezTo>
                <a:cubicBezTo>
                  <a:pt x="14506" y="6025"/>
                  <a:pt x="14538" y="6107"/>
                  <a:pt x="14522" y="6162"/>
                </a:cubicBezTo>
                <a:cubicBezTo>
                  <a:pt x="14506" y="6203"/>
                  <a:pt x="14530" y="6327"/>
                  <a:pt x="14546" y="6258"/>
                </a:cubicBezTo>
                <a:cubicBezTo>
                  <a:pt x="14570" y="6203"/>
                  <a:pt x="14618" y="6176"/>
                  <a:pt x="14634" y="6176"/>
                </a:cubicBezTo>
                <a:cubicBezTo>
                  <a:pt x="14658" y="6162"/>
                  <a:pt x="14794" y="6039"/>
                  <a:pt x="14794" y="5956"/>
                </a:cubicBezTo>
                <a:cubicBezTo>
                  <a:pt x="14786" y="5874"/>
                  <a:pt x="14754" y="5860"/>
                  <a:pt x="14682" y="5846"/>
                </a:cubicBezTo>
                <a:cubicBezTo>
                  <a:pt x="14602" y="5832"/>
                  <a:pt x="14562" y="5860"/>
                  <a:pt x="14538" y="5887"/>
                </a:cubicBezTo>
                <a:cubicBezTo>
                  <a:pt x="14514" y="5915"/>
                  <a:pt x="14506" y="6025"/>
                  <a:pt x="14506" y="6025"/>
                </a:cubicBezTo>
                <a:close/>
                <a:moveTo>
                  <a:pt x="12270" y="7784"/>
                </a:moveTo>
                <a:cubicBezTo>
                  <a:pt x="12270" y="7784"/>
                  <a:pt x="12270" y="7784"/>
                  <a:pt x="12270" y="7784"/>
                </a:cubicBezTo>
                <a:cubicBezTo>
                  <a:pt x="12230" y="7797"/>
                  <a:pt x="12198" y="7921"/>
                  <a:pt x="12166" y="7935"/>
                </a:cubicBezTo>
                <a:cubicBezTo>
                  <a:pt x="12134" y="7948"/>
                  <a:pt x="12238" y="8017"/>
                  <a:pt x="12286" y="8031"/>
                </a:cubicBezTo>
                <a:cubicBezTo>
                  <a:pt x="12326" y="8031"/>
                  <a:pt x="12358" y="7907"/>
                  <a:pt x="12342" y="7852"/>
                </a:cubicBezTo>
                <a:cubicBezTo>
                  <a:pt x="12334" y="7784"/>
                  <a:pt x="12270" y="7784"/>
                  <a:pt x="12270" y="7784"/>
                </a:cubicBezTo>
                <a:close/>
                <a:moveTo>
                  <a:pt x="8505" y="8622"/>
                </a:moveTo>
                <a:cubicBezTo>
                  <a:pt x="8505" y="8622"/>
                  <a:pt x="8505" y="8622"/>
                  <a:pt x="8505" y="8622"/>
                </a:cubicBezTo>
                <a:cubicBezTo>
                  <a:pt x="8505" y="8622"/>
                  <a:pt x="8513" y="8677"/>
                  <a:pt x="8561" y="8718"/>
                </a:cubicBezTo>
                <a:cubicBezTo>
                  <a:pt x="8601" y="8745"/>
                  <a:pt x="8657" y="8677"/>
                  <a:pt x="8649" y="8622"/>
                </a:cubicBezTo>
                <a:cubicBezTo>
                  <a:pt x="8641" y="8553"/>
                  <a:pt x="8617" y="8581"/>
                  <a:pt x="8633" y="8526"/>
                </a:cubicBezTo>
                <a:cubicBezTo>
                  <a:pt x="8649" y="8471"/>
                  <a:pt x="8569" y="8416"/>
                  <a:pt x="8545" y="8443"/>
                </a:cubicBezTo>
                <a:cubicBezTo>
                  <a:pt x="8521" y="8484"/>
                  <a:pt x="8505" y="8608"/>
                  <a:pt x="8505" y="8622"/>
                </a:cubicBezTo>
                <a:close/>
                <a:moveTo>
                  <a:pt x="6021" y="8910"/>
                </a:moveTo>
                <a:cubicBezTo>
                  <a:pt x="6021" y="8910"/>
                  <a:pt x="6021" y="8910"/>
                  <a:pt x="6021" y="8910"/>
                </a:cubicBezTo>
                <a:cubicBezTo>
                  <a:pt x="5949" y="9006"/>
                  <a:pt x="5941" y="9006"/>
                  <a:pt x="5949" y="9116"/>
                </a:cubicBezTo>
                <a:cubicBezTo>
                  <a:pt x="5949" y="9213"/>
                  <a:pt x="6013" y="9199"/>
                  <a:pt x="6093" y="9171"/>
                </a:cubicBezTo>
                <a:cubicBezTo>
                  <a:pt x="6173" y="9158"/>
                  <a:pt x="6189" y="9075"/>
                  <a:pt x="6181" y="9020"/>
                </a:cubicBezTo>
                <a:cubicBezTo>
                  <a:pt x="6165" y="8965"/>
                  <a:pt x="6133" y="8869"/>
                  <a:pt x="6085" y="8869"/>
                </a:cubicBezTo>
                <a:cubicBezTo>
                  <a:pt x="6037" y="8869"/>
                  <a:pt x="6021" y="8910"/>
                  <a:pt x="6021" y="8910"/>
                </a:cubicBezTo>
                <a:close/>
                <a:moveTo>
                  <a:pt x="11076" y="5461"/>
                </a:moveTo>
                <a:cubicBezTo>
                  <a:pt x="11076" y="5461"/>
                  <a:pt x="11076" y="5461"/>
                  <a:pt x="11076" y="5461"/>
                </a:cubicBezTo>
                <a:cubicBezTo>
                  <a:pt x="11044" y="5544"/>
                  <a:pt x="11044" y="5613"/>
                  <a:pt x="11044" y="5654"/>
                </a:cubicBezTo>
                <a:cubicBezTo>
                  <a:pt x="11044" y="5695"/>
                  <a:pt x="11044" y="5860"/>
                  <a:pt x="11020" y="5956"/>
                </a:cubicBezTo>
                <a:cubicBezTo>
                  <a:pt x="10996" y="6052"/>
                  <a:pt x="10988" y="6203"/>
                  <a:pt x="10988" y="6258"/>
                </a:cubicBezTo>
                <a:cubicBezTo>
                  <a:pt x="10988" y="6327"/>
                  <a:pt x="11060" y="6300"/>
                  <a:pt x="11100" y="6217"/>
                </a:cubicBezTo>
                <a:cubicBezTo>
                  <a:pt x="11133" y="6135"/>
                  <a:pt x="11181" y="6121"/>
                  <a:pt x="11229" y="6121"/>
                </a:cubicBezTo>
                <a:cubicBezTo>
                  <a:pt x="11269" y="6121"/>
                  <a:pt x="11365" y="5942"/>
                  <a:pt x="11365" y="5874"/>
                </a:cubicBezTo>
                <a:cubicBezTo>
                  <a:pt x="11373" y="5819"/>
                  <a:pt x="11293" y="5640"/>
                  <a:pt x="11261" y="5585"/>
                </a:cubicBezTo>
                <a:cubicBezTo>
                  <a:pt x="11229" y="5530"/>
                  <a:pt x="11197" y="5544"/>
                  <a:pt x="11189" y="5558"/>
                </a:cubicBezTo>
                <a:cubicBezTo>
                  <a:pt x="11173" y="5571"/>
                  <a:pt x="11157" y="5571"/>
                  <a:pt x="11157" y="5516"/>
                </a:cubicBezTo>
                <a:cubicBezTo>
                  <a:pt x="11149" y="5461"/>
                  <a:pt x="11133" y="5448"/>
                  <a:pt x="11108" y="5434"/>
                </a:cubicBezTo>
                <a:cubicBezTo>
                  <a:pt x="11084" y="5434"/>
                  <a:pt x="11076" y="5461"/>
                  <a:pt x="11076" y="5461"/>
                </a:cubicBezTo>
                <a:close/>
                <a:moveTo>
                  <a:pt x="10564" y="5228"/>
                </a:moveTo>
                <a:cubicBezTo>
                  <a:pt x="10564" y="5228"/>
                  <a:pt x="10564" y="5228"/>
                  <a:pt x="10564" y="5228"/>
                </a:cubicBezTo>
                <a:cubicBezTo>
                  <a:pt x="10564" y="5228"/>
                  <a:pt x="10580" y="5228"/>
                  <a:pt x="10596" y="5269"/>
                </a:cubicBezTo>
                <a:cubicBezTo>
                  <a:pt x="10604" y="5310"/>
                  <a:pt x="10556" y="5365"/>
                  <a:pt x="10548" y="5434"/>
                </a:cubicBezTo>
                <a:cubicBezTo>
                  <a:pt x="10548" y="5503"/>
                  <a:pt x="10572" y="5489"/>
                  <a:pt x="10588" y="5544"/>
                </a:cubicBezTo>
                <a:cubicBezTo>
                  <a:pt x="10604" y="5613"/>
                  <a:pt x="10620" y="5709"/>
                  <a:pt x="10668" y="5695"/>
                </a:cubicBezTo>
                <a:cubicBezTo>
                  <a:pt x="10716" y="5681"/>
                  <a:pt x="10820" y="5846"/>
                  <a:pt x="10860" y="5846"/>
                </a:cubicBezTo>
                <a:cubicBezTo>
                  <a:pt x="10892" y="5846"/>
                  <a:pt x="10980" y="5764"/>
                  <a:pt x="10980" y="5681"/>
                </a:cubicBezTo>
                <a:cubicBezTo>
                  <a:pt x="10972" y="5613"/>
                  <a:pt x="10948" y="5571"/>
                  <a:pt x="10948" y="5516"/>
                </a:cubicBezTo>
                <a:cubicBezTo>
                  <a:pt x="10948" y="5461"/>
                  <a:pt x="10964" y="5352"/>
                  <a:pt x="10948" y="5242"/>
                </a:cubicBezTo>
                <a:cubicBezTo>
                  <a:pt x="10932" y="5132"/>
                  <a:pt x="10868" y="5090"/>
                  <a:pt x="10860" y="5145"/>
                </a:cubicBezTo>
                <a:cubicBezTo>
                  <a:pt x="10852" y="5200"/>
                  <a:pt x="10788" y="5159"/>
                  <a:pt x="10788" y="5090"/>
                </a:cubicBezTo>
                <a:cubicBezTo>
                  <a:pt x="10796" y="5022"/>
                  <a:pt x="10788" y="5008"/>
                  <a:pt x="10756" y="5035"/>
                </a:cubicBezTo>
                <a:cubicBezTo>
                  <a:pt x="10716" y="5077"/>
                  <a:pt x="10644" y="5077"/>
                  <a:pt x="10644" y="5063"/>
                </a:cubicBezTo>
                <a:cubicBezTo>
                  <a:pt x="10644" y="5049"/>
                  <a:pt x="10748" y="4981"/>
                  <a:pt x="10756" y="4953"/>
                </a:cubicBezTo>
                <a:cubicBezTo>
                  <a:pt x="10756" y="4926"/>
                  <a:pt x="10732" y="4829"/>
                  <a:pt x="10740" y="4774"/>
                </a:cubicBezTo>
                <a:cubicBezTo>
                  <a:pt x="10748" y="4719"/>
                  <a:pt x="10788" y="4678"/>
                  <a:pt x="10764" y="4664"/>
                </a:cubicBezTo>
                <a:cubicBezTo>
                  <a:pt x="10732" y="4637"/>
                  <a:pt x="10716" y="4582"/>
                  <a:pt x="10668" y="4472"/>
                </a:cubicBezTo>
                <a:cubicBezTo>
                  <a:pt x="10620" y="4362"/>
                  <a:pt x="10604" y="4458"/>
                  <a:pt x="10604" y="4513"/>
                </a:cubicBezTo>
                <a:cubicBezTo>
                  <a:pt x="10596" y="4568"/>
                  <a:pt x="10484" y="4568"/>
                  <a:pt x="10492" y="4637"/>
                </a:cubicBezTo>
                <a:cubicBezTo>
                  <a:pt x="10500" y="4706"/>
                  <a:pt x="10508" y="4774"/>
                  <a:pt x="10460" y="4871"/>
                </a:cubicBezTo>
                <a:cubicBezTo>
                  <a:pt x="10419" y="4967"/>
                  <a:pt x="10419" y="4953"/>
                  <a:pt x="10468" y="5049"/>
                </a:cubicBezTo>
                <a:cubicBezTo>
                  <a:pt x="10516" y="5145"/>
                  <a:pt x="10460" y="5145"/>
                  <a:pt x="10419" y="5145"/>
                </a:cubicBezTo>
                <a:cubicBezTo>
                  <a:pt x="10379" y="5132"/>
                  <a:pt x="10363" y="5214"/>
                  <a:pt x="10379" y="5255"/>
                </a:cubicBezTo>
                <a:cubicBezTo>
                  <a:pt x="10403" y="5283"/>
                  <a:pt x="10484" y="5352"/>
                  <a:pt x="10508" y="5352"/>
                </a:cubicBezTo>
                <a:cubicBezTo>
                  <a:pt x="10540" y="5365"/>
                  <a:pt x="10548" y="5255"/>
                  <a:pt x="10564" y="5228"/>
                </a:cubicBezTo>
                <a:close/>
                <a:moveTo>
                  <a:pt x="7936" y="3497"/>
                </a:moveTo>
                <a:cubicBezTo>
                  <a:pt x="7936" y="3497"/>
                  <a:pt x="7936" y="3497"/>
                  <a:pt x="7936" y="3497"/>
                </a:cubicBezTo>
                <a:cubicBezTo>
                  <a:pt x="7936" y="3538"/>
                  <a:pt x="7920" y="3634"/>
                  <a:pt x="7960" y="3606"/>
                </a:cubicBezTo>
                <a:cubicBezTo>
                  <a:pt x="8008" y="3593"/>
                  <a:pt x="8048" y="3538"/>
                  <a:pt x="8056" y="3579"/>
                </a:cubicBezTo>
                <a:cubicBezTo>
                  <a:pt x="8064" y="3606"/>
                  <a:pt x="8128" y="3606"/>
                  <a:pt x="8104" y="3538"/>
                </a:cubicBezTo>
                <a:cubicBezTo>
                  <a:pt x="8080" y="3455"/>
                  <a:pt x="8024" y="3442"/>
                  <a:pt x="7992" y="3442"/>
                </a:cubicBezTo>
                <a:cubicBezTo>
                  <a:pt x="7968" y="3455"/>
                  <a:pt x="7944" y="3318"/>
                  <a:pt x="7928" y="3373"/>
                </a:cubicBezTo>
                <a:cubicBezTo>
                  <a:pt x="7912" y="3428"/>
                  <a:pt x="7936" y="3497"/>
                  <a:pt x="7936" y="3497"/>
                </a:cubicBezTo>
                <a:close/>
                <a:moveTo>
                  <a:pt x="8416" y="4170"/>
                </a:moveTo>
                <a:cubicBezTo>
                  <a:pt x="8416" y="4170"/>
                  <a:pt x="8416" y="4170"/>
                  <a:pt x="8416" y="4170"/>
                </a:cubicBezTo>
                <a:cubicBezTo>
                  <a:pt x="8392" y="4170"/>
                  <a:pt x="8352" y="4225"/>
                  <a:pt x="8368" y="4280"/>
                </a:cubicBezTo>
                <a:cubicBezTo>
                  <a:pt x="8376" y="4348"/>
                  <a:pt x="8408" y="4348"/>
                  <a:pt x="8441" y="4348"/>
                </a:cubicBezTo>
                <a:cubicBezTo>
                  <a:pt x="8473" y="4335"/>
                  <a:pt x="8505" y="4376"/>
                  <a:pt x="8521" y="4335"/>
                </a:cubicBezTo>
                <a:cubicBezTo>
                  <a:pt x="8537" y="4294"/>
                  <a:pt x="8569" y="4197"/>
                  <a:pt x="8585" y="4239"/>
                </a:cubicBezTo>
                <a:cubicBezTo>
                  <a:pt x="8609" y="4280"/>
                  <a:pt x="8665" y="4348"/>
                  <a:pt x="8689" y="4348"/>
                </a:cubicBezTo>
                <a:cubicBezTo>
                  <a:pt x="8713" y="4348"/>
                  <a:pt x="8737" y="4225"/>
                  <a:pt x="8777" y="4211"/>
                </a:cubicBezTo>
                <a:cubicBezTo>
                  <a:pt x="8817" y="4197"/>
                  <a:pt x="8825" y="4294"/>
                  <a:pt x="8857" y="4307"/>
                </a:cubicBezTo>
                <a:cubicBezTo>
                  <a:pt x="8889" y="4321"/>
                  <a:pt x="8977" y="4335"/>
                  <a:pt x="8993" y="4225"/>
                </a:cubicBezTo>
                <a:cubicBezTo>
                  <a:pt x="9009" y="4115"/>
                  <a:pt x="9009" y="4019"/>
                  <a:pt x="8969" y="4046"/>
                </a:cubicBezTo>
                <a:cubicBezTo>
                  <a:pt x="8937" y="4074"/>
                  <a:pt x="8857" y="4129"/>
                  <a:pt x="8841" y="4129"/>
                </a:cubicBezTo>
                <a:cubicBezTo>
                  <a:pt x="8817" y="4129"/>
                  <a:pt x="8793" y="4170"/>
                  <a:pt x="8777" y="4115"/>
                </a:cubicBezTo>
                <a:cubicBezTo>
                  <a:pt x="8769" y="4074"/>
                  <a:pt x="8841" y="4074"/>
                  <a:pt x="8825" y="4005"/>
                </a:cubicBezTo>
                <a:cubicBezTo>
                  <a:pt x="8817" y="3936"/>
                  <a:pt x="8729" y="3936"/>
                  <a:pt x="8721" y="3977"/>
                </a:cubicBezTo>
                <a:cubicBezTo>
                  <a:pt x="8713" y="4019"/>
                  <a:pt x="8761" y="4060"/>
                  <a:pt x="8729" y="4074"/>
                </a:cubicBezTo>
                <a:cubicBezTo>
                  <a:pt x="8697" y="4087"/>
                  <a:pt x="8705" y="4060"/>
                  <a:pt x="8665" y="4074"/>
                </a:cubicBezTo>
                <a:cubicBezTo>
                  <a:pt x="8617" y="4101"/>
                  <a:pt x="8625" y="4184"/>
                  <a:pt x="8601" y="4197"/>
                </a:cubicBezTo>
                <a:cubicBezTo>
                  <a:pt x="8577" y="4197"/>
                  <a:pt x="8529" y="4197"/>
                  <a:pt x="8513" y="4197"/>
                </a:cubicBezTo>
                <a:cubicBezTo>
                  <a:pt x="8489" y="4197"/>
                  <a:pt x="8416" y="4170"/>
                  <a:pt x="8416" y="4170"/>
                </a:cubicBezTo>
                <a:close/>
                <a:moveTo>
                  <a:pt x="8392" y="3826"/>
                </a:moveTo>
                <a:cubicBezTo>
                  <a:pt x="8392" y="3826"/>
                  <a:pt x="8392" y="3826"/>
                  <a:pt x="8392" y="3826"/>
                </a:cubicBezTo>
                <a:cubicBezTo>
                  <a:pt x="8352" y="3840"/>
                  <a:pt x="8416" y="3854"/>
                  <a:pt x="8433" y="3923"/>
                </a:cubicBezTo>
                <a:cubicBezTo>
                  <a:pt x="8449" y="3991"/>
                  <a:pt x="8457" y="4046"/>
                  <a:pt x="8497" y="4046"/>
                </a:cubicBezTo>
                <a:cubicBezTo>
                  <a:pt x="8537" y="4046"/>
                  <a:pt x="8577" y="3991"/>
                  <a:pt x="8593" y="3936"/>
                </a:cubicBezTo>
                <a:cubicBezTo>
                  <a:pt x="8609" y="3881"/>
                  <a:pt x="8585" y="3840"/>
                  <a:pt x="8609" y="3799"/>
                </a:cubicBezTo>
                <a:cubicBezTo>
                  <a:pt x="8625" y="3744"/>
                  <a:pt x="8633" y="3689"/>
                  <a:pt x="8657" y="3703"/>
                </a:cubicBezTo>
                <a:cubicBezTo>
                  <a:pt x="8681" y="3730"/>
                  <a:pt x="8729" y="3716"/>
                  <a:pt x="8705" y="3634"/>
                </a:cubicBezTo>
                <a:cubicBezTo>
                  <a:pt x="8681" y="3552"/>
                  <a:pt x="8641" y="3538"/>
                  <a:pt x="8633" y="3593"/>
                </a:cubicBezTo>
                <a:cubicBezTo>
                  <a:pt x="8625" y="3634"/>
                  <a:pt x="8569" y="3634"/>
                  <a:pt x="8545" y="3634"/>
                </a:cubicBezTo>
                <a:cubicBezTo>
                  <a:pt x="8529" y="3634"/>
                  <a:pt x="8561" y="3689"/>
                  <a:pt x="8521" y="3703"/>
                </a:cubicBezTo>
                <a:cubicBezTo>
                  <a:pt x="8481" y="3730"/>
                  <a:pt x="8473" y="3689"/>
                  <a:pt x="8473" y="3689"/>
                </a:cubicBezTo>
                <a:cubicBezTo>
                  <a:pt x="8473" y="3689"/>
                  <a:pt x="8408" y="3689"/>
                  <a:pt x="8416" y="3744"/>
                </a:cubicBezTo>
                <a:cubicBezTo>
                  <a:pt x="8425" y="3799"/>
                  <a:pt x="8392" y="3826"/>
                  <a:pt x="8392" y="3826"/>
                </a:cubicBezTo>
                <a:close/>
                <a:moveTo>
                  <a:pt x="7944" y="3716"/>
                </a:moveTo>
                <a:cubicBezTo>
                  <a:pt x="7944" y="3716"/>
                  <a:pt x="7944" y="3716"/>
                  <a:pt x="7944" y="3716"/>
                </a:cubicBezTo>
                <a:cubicBezTo>
                  <a:pt x="7944" y="3716"/>
                  <a:pt x="7920" y="3703"/>
                  <a:pt x="7912" y="3758"/>
                </a:cubicBezTo>
                <a:cubicBezTo>
                  <a:pt x="7896" y="3813"/>
                  <a:pt x="7928" y="3813"/>
                  <a:pt x="7960" y="3868"/>
                </a:cubicBezTo>
                <a:cubicBezTo>
                  <a:pt x="7984" y="3923"/>
                  <a:pt x="8024" y="3909"/>
                  <a:pt x="8056" y="3895"/>
                </a:cubicBezTo>
                <a:cubicBezTo>
                  <a:pt x="8088" y="3868"/>
                  <a:pt x="8104" y="3826"/>
                  <a:pt x="8136" y="3826"/>
                </a:cubicBezTo>
                <a:cubicBezTo>
                  <a:pt x="8168" y="3826"/>
                  <a:pt x="8240" y="3758"/>
                  <a:pt x="8240" y="3744"/>
                </a:cubicBezTo>
                <a:cubicBezTo>
                  <a:pt x="8248" y="3716"/>
                  <a:pt x="8224" y="3689"/>
                  <a:pt x="8232" y="3648"/>
                </a:cubicBezTo>
                <a:cubicBezTo>
                  <a:pt x="8248" y="3593"/>
                  <a:pt x="8168" y="3538"/>
                  <a:pt x="8152" y="3606"/>
                </a:cubicBezTo>
                <a:cubicBezTo>
                  <a:pt x="8144" y="3675"/>
                  <a:pt x="8112" y="3730"/>
                  <a:pt x="8088" y="3689"/>
                </a:cubicBezTo>
                <a:cubicBezTo>
                  <a:pt x="8064" y="3661"/>
                  <a:pt x="8008" y="3620"/>
                  <a:pt x="8008" y="3675"/>
                </a:cubicBezTo>
                <a:cubicBezTo>
                  <a:pt x="8000" y="3716"/>
                  <a:pt x="7960" y="3730"/>
                  <a:pt x="7944" y="3716"/>
                </a:cubicBezTo>
                <a:close/>
                <a:moveTo>
                  <a:pt x="6950" y="7784"/>
                </a:moveTo>
                <a:cubicBezTo>
                  <a:pt x="6950" y="7784"/>
                  <a:pt x="6950" y="7784"/>
                  <a:pt x="6950" y="7784"/>
                </a:cubicBezTo>
                <a:cubicBezTo>
                  <a:pt x="6918" y="7825"/>
                  <a:pt x="6926" y="7907"/>
                  <a:pt x="6886" y="7935"/>
                </a:cubicBezTo>
                <a:cubicBezTo>
                  <a:pt x="6838" y="7976"/>
                  <a:pt x="6830" y="7976"/>
                  <a:pt x="6790" y="7935"/>
                </a:cubicBezTo>
                <a:cubicBezTo>
                  <a:pt x="6742" y="7894"/>
                  <a:pt x="6702" y="8045"/>
                  <a:pt x="6686" y="8100"/>
                </a:cubicBezTo>
                <a:cubicBezTo>
                  <a:pt x="6670" y="8155"/>
                  <a:pt x="6686" y="8251"/>
                  <a:pt x="6710" y="8251"/>
                </a:cubicBezTo>
                <a:cubicBezTo>
                  <a:pt x="6734" y="8264"/>
                  <a:pt x="6774" y="8306"/>
                  <a:pt x="6774" y="8319"/>
                </a:cubicBezTo>
                <a:cubicBezTo>
                  <a:pt x="6782" y="8333"/>
                  <a:pt x="6742" y="8264"/>
                  <a:pt x="6718" y="8347"/>
                </a:cubicBezTo>
                <a:cubicBezTo>
                  <a:pt x="6686" y="8429"/>
                  <a:pt x="6686" y="8512"/>
                  <a:pt x="6702" y="8539"/>
                </a:cubicBezTo>
                <a:cubicBezTo>
                  <a:pt x="6718" y="8567"/>
                  <a:pt x="6782" y="8457"/>
                  <a:pt x="6782" y="8416"/>
                </a:cubicBezTo>
                <a:cubicBezTo>
                  <a:pt x="6782" y="8361"/>
                  <a:pt x="6814" y="8347"/>
                  <a:pt x="6814" y="8402"/>
                </a:cubicBezTo>
                <a:cubicBezTo>
                  <a:pt x="6814" y="8457"/>
                  <a:pt x="6830" y="8567"/>
                  <a:pt x="6798" y="8594"/>
                </a:cubicBezTo>
                <a:cubicBezTo>
                  <a:pt x="6766" y="8622"/>
                  <a:pt x="6734" y="8649"/>
                  <a:pt x="6734" y="8690"/>
                </a:cubicBezTo>
                <a:cubicBezTo>
                  <a:pt x="6742" y="8745"/>
                  <a:pt x="6774" y="8828"/>
                  <a:pt x="6790" y="8842"/>
                </a:cubicBezTo>
                <a:cubicBezTo>
                  <a:pt x="6806" y="8855"/>
                  <a:pt x="6862" y="8938"/>
                  <a:pt x="6894" y="8979"/>
                </a:cubicBezTo>
                <a:cubicBezTo>
                  <a:pt x="6926" y="9034"/>
                  <a:pt x="6990" y="9089"/>
                  <a:pt x="7014" y="9103"/>
                </a:cubicBezTo>
                <a:cubicBezTo>
                  <a:pt x="7038" y="9130"/>
                  <a:pt x="7119" y="9089"/>
                  <a:pt x="7079" y="8993"/>
                </a:cubicBezTo>
                <a:cubicBezTo>
                  <a:pt x="7038" y="8897"/>
                  <a:pt x="7038" y="8759"/>
                  <a:pt x="7046" y="8690"/>
                </a:cubicBezTo>
                <a:cubicBezTo>
                  <a:pt x="7054" y="8635"/>
                  <a:pt x="7062" y="8539"/>
                  <a:pt x="7071" y="8457"/>
                </a:cubicBezTo>
                <a:cubicBezTo>
                  <a:pt x="7079" y="8361"/>
                  <a:pt x="7071" y="8264"/>
                  <a:pt x="7111" y="8196"/>
                </a:cubicBezTo>
                <a:cubicBezTo>
                  <a:pt x="7151" y="8113"/>
                  <a:pt x="7183" y="8045"/>
                  <a:pt x="7231" y="7962"/>
                </a:cubicBezTo>
                <a:cubicBezTo>
                  <a:pt x="7279" y="7894"/>
                  <a:pt x="7319" y="7866"/>
                  <a:pt x="7335" y="7811"/>
                </a:cubicBezTo>
                <a:cubicBezTo>
                  <a:pt x="7351" y="7770"/>
                  <a:pt x="7431" y="7797"/>
                  <a:pt x="7447" y="7756"/>
                </a:cubicBezTo>
                <a:cubicBezTo>
                  <a:pt x="7463" y="7715"/>
                  <a:pt x="7591" y="7536"/>
                  <a:pt x="7623" y="7509"/>
                </a:cubicBezTo>
                <a:cubicBezTo>
                  <a:pt x="7655" y="7468"/>
                  <a:pt x="7727" y="7385"/>
                  <a:pt x="7752" y="7371"/>
                </a:cubicBezTo>
                <a:cubicBezTo>
                  <a:pt x="7776" y="7344"/>
                  <a:pt x="7872" y="7303"/>
                  <a:pt x="7896" y="7261"/>
                </a:cubicBezTo>
                <a:cubicBezTo>
                  <a:pt x="7928" y="7220"/>
                  <a:pt x="7912" y="7138"/>
                  <a:pt x="8040" y="7069"/>
                </a:cubicBezTo>
                <a:cubicBezTo>
                  <a:pt x="8176" y="7000"/>
                  <a:pt x="8256" y="7014"/>
                  <a:pt x="8336" y="7014"/>
                </a:cubicBezTo>
                <a:cubicBezTo>
                  <a:pt x="8425" y="7028"/>
                  <a:pt x="8569" y="6890"/>
                  <a:pt x="8601" y="6890"/>
                </a:cubicBezTo>
                <a:cubicBezTo>
                  <a:pt x="8633" y="6890"/>
                  <a:pt x="8713" y="6849"/>
                  <a:pt x="8729" y="6739"/>
                </a:cubicBezTo>
                <a:cubicBezTo>
                  <a:pt x="8745" y="6629"/>
                  <a:pt x="8745" y="6464"/>
                  <a:pt x="8665" y="6478"/>
                </a:cubicBezTo>
                <a:cubicBezTo>
                  <a:pt x="8585" y="6492"/>
                  <a:pt x="8561" y="6547"/>
                  <a:pt x="8473" y="6616"/>
                </a:cubicBezTo>
                <a:cubicBezTo>
                  <a:pt x="8392" y="6698"/>
                  <a:pt x="8336" y="6712"/>
                  <a:pt x="8280" y="6657"/>
                </a:cubicBezTo>
                <a:cubicBezTo>
                  <a:pt x="8232" y="6602"/>
                  <a:pt x="8168" y="6464"/>
                  <a:pt x="8112" y="6533"/>
                </a:cubicBezTo>
                <a:cubicBezTo>
                  <a:pt x="8056" y="6602"/>
                  <a:pt x="8024" y="6616"/>
                  <a:pt x="7936" y="6616"/>
                </a:cubicBezTo>
                <a:cubicBezTo>
                  <a:pt x="7856" y="6616"/>
                  <a:pt x="7760" y="6671"/>
                  <a:pt x="7719" y="6739"/>
                </a:cubicBezTo>
                <a:cubicBezTo>
                  <a:pt x="7671" y="6822"/>
                  <a:pt x="7647" y="6877"/>
                  <a:pt x="7623" y="6835"/>
                </a:cubicBezTo>
                <a:cubicBezTo>
                  <a:pt x="7591" y="6808"/>
                  <a:pt x="7583" y="6877"/>
                  <a:pt x="7567" y="6959"/>
                </a:cubicBezTo>
                <a:cubicBezTo>
                  <a:pt x="7559" y="7055"/>
                  <a:pt x="7527" y="7028"/>
                  <a:pt x="7479" y="7083"/>
                </a:cubicBezTo>
                <a:cubicBezTo>
                  <a:pt x="7431" y="7124"/>
                  <a:pt x="7415" y="7206"/>
                  <a:pt x="7359" y="7234"/>
                </a:cubicBezTo>
                <a:cubicBezTo>
                  <a:pt x="7303" y="7261"/>
                  <a:pt x="7239" y="7261"/>
                  <a:pt x="7223" y="7316"/>
                </a:cubicBezTo>
                <a:cubicBezTo>
                  <a:pt x="7199" y="7371"/>
                  <a:pt x="7247" y="7426"/>
                  <a:pt x="7215" y="7468"/>
                </a:cubicBezTo>
                <a:cubicBezTo>
                  <a:pt x="7175" y="7495"/>
                  <a:pt x="7247" y="7564"/>
                  <a:pt x="7167" y="7564"/>
                </a:cubicBezTo>
                <a:cubicBezTo>
                  <a:pt x="7087" y="7564"/>
                  <a:pt x="7046" y="7577"/>
                  <a:pt x="7038" y="7605"/>
                </a:cubicBezTo>
                <a:cubicBezTo>
                  <a:pt x="7030" y="7632"/>
                  <a:pt x="6998" y="7632"/>
                  <a:pt x="6982" y="7660"/>
                </a:cubicBezTo>
                <a:cubicBezTo>
                  <a:pt x="6958" y="7687"/>
                  <a:pt x="6950" y="7784"/>
                  <a:pt x="6950" y="7784"/>
                </a:cubicBezTo>
                <a:close/>
                <a:moveTo>
                  <a:pt x="13568" y="17526"/>
                </a:moveTo>
                <a:cubicBezTo>
                  <a:pt x="13568" y="17526"/>
                  <a:pt x="13568" y="17526"/>
                  <a:pt x="13568" y="17526"/>
                </a:cubicBezTo>
                <a:cubicBezTo>
                  <a:pt x="13568" y="17581"/>
                  <a:pt x="13536" y="17773"/>
                  <a:pt x="13544" y="17910"/>
                </a:cubicBezTo>
                <a:cubicBezTo>
                  <a:pt x="13552" y="18048"/>
                  <a:pt x="13520" y="18432"/>
                  <a:pt x="13504" y="18515"/>
                </a:cubicBezTo>
                <a:cubicBezTo>
                  <a:pt x="13488" y="18611"/>
                  <a:pt x="13424" y="18762"/>
                  <a:pt x="13368" y="18831"/>
                </a:cubicBezTo>
                <a:cubicBezTo>
                  <a:pt x="13320" y="18900"/>
                  <a:pt x="13352" y="19023"/>
                  <a:pt x="13336" y="19119"/>
                </a:cubicBezTo>
                <a:cubicBezTo>
                  <a:pt x="13312" y="19216"/>
                  <a:pt x="13200" y="19216"/>
                  <a:pt x="13200" y="19367"/>
                </a:cubicBezTo>
                <a:cubicBezTo>
                  <a:pt x="13200" y="19518"/>
                  <a:pt x="13144" y="19559"/>
                  <a:pt x="13087" y="19642"/>
                </a:cubicBezTo>
                <a:cubicBezTo>
                  <a:pt x="13023" y="19710"/>
                  <a:pt x="12879" y="19765"/>
                  <a:pt x="12879" y="19820"/>
                </a:cubicBezTo>
                <a:cubicBezTo>
                  <a:pt x="12887" y="19875"/>
                  <a:pt x="13031" y="19944"/>
                  <a:pt x="13135" y="19806"/>
                </a:cubicBezTo>
                <a:cubicBezTo>
                  <a:pt x="13248" y="19669"/>
                  <a:pt x="13336" y="19642"/>
                  <a:pt x="13328" y="19435"/>
                </a:cubicBezTo>
                <a:cubicBezTo>
                  <a:pt x="13312" y="19243"/>
                  <a:pt x="13328" y="19353"/>
                  <a:pt x="13392" y="19271"/>
                </a:cubicBezTo>
                <a:cubicBezTo>
                  <a:pt x="13448" y="19202"/>
                  <a:pt x="13456" y="19119"/>
                  <a:pt x="13496" y="19078"/>
                </a:cubicBezTo>
                <a:cubicBezTo>
                  <a:pt x="13536" y="19037"/>
                  <a:pt x="13584" y="18776"/>
                  <a:pt x="13616" y="18707"/>
                </a:cubicBezTo>
                <a:cubicBezTo>
                  <a:pt x="13640" y="18639"/>
                  <a:pt x="13672" y="18625"/>
                  <a:pt x="13648" y="18570"/>
                </a:cubicBezTo>
                <a:cubicBezTo>
                  <a:pt x="13624" y="18515"/>
                  <a:pt x="13568" y="18377"/>
                  <a:pt x="13632" y="18377"/>
                </a:cubicBezTo>
                <a:cubicBezTo>
                  <a:pt x="13688" y="18377"/>
                  <a:pt x="13720" y="18309"/>
                  <a:pt x="13696" y="18185"/>
                </a:cubicBezTo>
                <a:cubicBezTo>
                  <a:pt x="13680" y="18061"/>
                  <a:pt x="13680" y="17924"/>
                  <a:pt x="13680" y="17773"/>
                </a:cubicBezTo>
                <a:cubicBezTo>
                  <a:pt x="13680" y="17622"/>
                  <a:pt x="13680" y="17484"/>
                  <a:pt x="13648" y="17429"/>
                </a:cubicBezTo>
                <a:cubicBezTo>
                  <a:pt x="13616" y="17388"/>
                  <a:pt x="13568" y="17526"/>
                  <a:pt x="13568" y="17526"/>
                </a:cubicBezTo>
                <a:close/>
              </a:path>
            </a:pathLst>
          </a:custGeom>
          <a:solidFill>
            <a:srgbClr val="9999FF">
              <a:alpha val="24710"/>
            </a:srgbClr>
          </a:solidFill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>
              <a:buClr>
                <a:srgbClr val="697593"/>
              </a:buClr>
              <a:buSzPts val="1800"/>
            </a:pPr>
            <a:endParaRPr sz="174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92703" y="297740"/>
            <a:ext cx="11037225" cy="830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527076" y="349452"/>
            <a:ext cx="10460836" cy="8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58" tIns="45258" rIns="45258" bIns="45258" anchor="t" anchorCtr="0">
            <a:spAutoFit/>
          </a:bodyPr>
          <a:lstStyle/>
          <a:p>
            <a:pPr>
              <a:buClr>
                <a:srgbClr val="3E4E95"/>
              </a:buClr>
              <a:buSzPts val="2500"/>
            </a:pP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Комплексное развитие территории – </a:t>
            </a:r>
            <a:endParaRPr lang="ru-RU" sz="2422" b="1" dirty="0" smtClean="0">
              <a:solidFill>
                <a:srgbClr val="3E4E9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rgbClr val="3E4E95"/>
              </a:buClr>
              <a:buSzPts val="2500"/>
            </a:pP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новое </a:t>
            </a: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регулирование</a:t>
            </a:r>
            <a:endParaRPr sz="174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4294967295"/>
          </p:nvPr>
        </p:nvSpPr>
        <p:spPr>
          <a:xfrm>
            <a:off x="803924" y="6411125"/>
            <a:ext cx="296976" cy="2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07" rIns="0" bIns="0" anchor="t" anchorCtr="0">
            <a:spAutoFit/>
          </a:bodyPr>
          <a:lstStyle/>
          <a:p>
            <a:pPr marL="49820"/>
            <a:fld id="{00000000-1234-1234-1234-123412341234}" type="slidenum">
              <a:rPr lang="en-US"/>
              <a:pPr marL="49820"/>
              <a:t>2</a:t>
            </a:fld>
            <a:endParaRPr dirty="0"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277" y="6424096"/>
            <a:ext cx="3136539" cy="194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819616" y="6144761"/>
            <a:ext cx="1164656" cy="541705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726719" y="1576131"/>
            <a:ext cx="3875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162"/>
              </a:spcAft>
              <a:buClr>
                <a:srgbClr val="C00000"/>
              </a:buClr>
            </a:pPr>
            <a:r>
              <a:rPr lang="ru-RU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Федеральный закон от 30 декабря 2020 года </a:t>
            </a:r>
            <a:r>
              <a:rPr lang="ru-RU" sz="2000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№494-ФЗ </a:t>
            </a:r>
            <a:r>
              <a:rPr lang="ru-RU" sz="2000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"О внесении изменений в Градостроительный кодекс Российской Федерации и отдельные законодательные акты Российской Федерации в целях обеспечения комплексного развития территорий»: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53249" y="1254978"/>
            <a:ext cx="5866905" cy="1631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115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овая глава 10 </a:t>
            </a:r>
            <a:r>
              <a:rPr lang="ru-RU" sz="1150" dirty="0" err="1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ГрК</a:t>
            </a:r>
            <a:r>
              <a:rPr lang="ru-RU" sz="115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РФ «</a:t>
            </a:r>
            <a:r>
              <a:rPr lang="ru-RU" sz="1150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lang="ru-RU" sz="115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омплексное развитие территории» - отражение комплексного развития территории в градостроительной документации</a:t>
            </a:r>
          </a:p>
          <a:p>
            <a:pPr marL="171450" indent="-1714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5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Виды комплексного развития территории. Объекты, включаемые в границы территории для разных видов комплексного развития. Общие положения о возможности изъятия недвижимости при КРТ. Порядок принятия решения о КРТ и требования к нему. Реализация решения о КРТ. Договор о КРТ, требования к нему и его заключение</a:t>
            </a:r>
            <a:endParaRPr lang="ru-RU" sz="1150" dirty="0">
              <a:solidFill>
                <a:srgbClr val="1156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19"/>
          <p:cNvSpPr/>
          <p:nvPr/>
        </p:nvSpPr>
        <p:spPr>
          <a:xfrm>
            <a:off x="4929879" y="1244631"/>
            <a:ext cx="823370" cy="1651950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b="1" dirty="0">
                <a:latin typeface="+mj-lt"/>
              </a:rPr>
              <a:t>1</a:t>
            </a:r>
          </a:p>
        </p:txBody>
      </p:sp>
      <p:sp>
        <p:nvSpPr>
          <p:cNvPr id="28" name="Rectangle 21"/>
          <p:cNvSpPr/>
          <p:nvPr/>
        </p:nvSpPr>
        <p:spPr>
          <a:xfrm>
            <a:off x="4929879" y="3014040"/>
            <a:ext cx="826219" cy="683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b="1" dirty="0">
                <a:latin typeface="+mj-lt"/>
              </a:rPr>
              <a:t>2</a:t>
            </a:r>
          </a:p>
        </p:txBody>
      </p:sp>
      <p:sp>
        <p:nvSpPr>
          <p:cNvPr id="29" name="Rectangle 22"/>
          <p:cNvSpPr/>
          <p:nvPr/>
        </p:nvSpPr>
        <p:spPr>
          <a:xfrm>
            <a:off x="4926881" y="4661150"/>
            <a:ext cx="819676" cy="13762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200" b="1" dirty="0">
                <a:latin typeface="+mj-lt"/>
              </a:rPr>
              <a:t>4</a:t>
            </a:r>
            <a:endParaRPr lang="en-US" sz="3200" b="1" dirty="0">
              <a:latin typeface="+mj-lt"/>
            </a:endParaRPr>
          </a:p>
        </p:txBody>
      </p:sp>
      <p:sp>
        <p:nvSpPr>
          <p:cNvPr id="32" name="Rectangle 21"/>
          <p:cNvSpPr/>
          <p:nvPr/>
        </p:nvSpPr>
        <p:spPr>
          <a:xfrm>
            <a:off x="4929879" y="3766892"/>
            <a:ext cx="823370" cy="7918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200" b="1" dirty="0">
                <a:latin typeface="+mj-lt"/>
              </a:rPr>
              <a:t>3</a:t>
            </a:r>
            <a:endParaRPr lang="en-US" sz="3200" b="1" dirty="0"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53248" y="3017678"/>
            <a:ext cx="5866906" cy="66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ЗК РФ: </a:t>
            </a:r>
            <a:r>
              <a:rPr lang="ru-RU" sz="120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 земельных участков для КРТ. Правила изъятия недвижимости при </a:t>
            </a:r>
            <a:r>
              <a:rPr lang="ru-RU" sz="120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КРТ </a:t>
            </a:r>
          </a:p>
          <a:p>
            <a:pPr marL="171450" indent="-1714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1156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46558" y="3764652"/>
            <a:ext cx="5873596" cy="794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ЖК РФ: </a:t>
            </a:r>
            <a:r>
              <a:rPr lang="ru-RU" sz="120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жилищные права при КРТ собственников помещений в неаварийных многоквартирных домах. </a:t>
            </a:r>
            <a:endParaRPr lang="ru-RU" sz="1200" dirty="0">
              <a:solidFill>
                <a:srgbClr val="1156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1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</a:t>
            </a:r>
            <a:r>
              <a:rPr lang="ru-RU" sz="120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общих собраний при КРТ</a:t>
            </a:r>
          </a:p>
          <a:p>
            <a:pPr>
              <a:lnSpc>
                <a:spcPct val="50000"/>
              </a:lnSpc>
              <a:spcAft>
                <a:spcPts val="1162"/>
              </a:spcAft>
              <a:buClr>
                <a:srgbClr val="C00000"/>
              </a:buClr>
            </a:pPr>
            <a:endParaRPr lang="ru-RU" sz="1200" dirty="0">
              <a:solidFill>
                <a:srgbClr val="1156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46557" y="4658910"/>
            <a:ext cx="5883371" cy="1395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spcAft>
                <a:spcPts val="1162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Закон от 24 июля 2007 года № 209-ФЗ </a:t>
            </a:r>
            <a:r>
              <a:rPr lang="ru-RU" sz="1100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 </a:t>
            </a:r>
            <a:r>
              <a:rPr lang="ru-RU" sz="110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развитии малого и среднего предпринимательства в Российской Федерации». Федеральный закон от 21 июля 2007 года № 185-ФЗ «О Фонде содействия реформированию жилищно-коммунального хозяйства». Федеральный Закон от 24 июля 2008 года № 161-ФЗ «</a:t>
            </a:r>
            <a:r>
              <a:rPr lang="ru-RU" sz="1100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10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содействии развитию жилищного строительства». Федерального Закона от 24 июля 2007 года № 221-ФЗ </a:t>
            </a:r>
            <a:r>
              <a:rPr lang="ru-RU" sz="1100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 </a:t>
            </a:r>
            <a:r>
              <a:rPr lang="ru-RU" sz="110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кадастровой деятельности»</a:t>
            </a:r>
            <a:endParaRPr lang="ru-RU" sz="1100" dirty="0">
              <a:solidFill>
                <a:srgbClr val="1156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64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3b5b06021_5_836"/>
          <p:cNvSpPr/>
          <p:nvPr/>
        </p:nvSpPr>
        <p:spPr>
          <a:xfrm>
            <a:off x="1206236" y="1222945"/>
            <a:ext cx="9539986" cy="5278394"/>
          </a:xfrm>
          <a:custGeom>
            <a:avLst/>
            <a:gdLst/>
            <a:ahLst/>
            <a:cxnLst/>
            <a:rect l="l" t="t" r="r" b="b"/>
            <a:pathLst>
              <a:path w="21556" h="21579" extrusionOk="0">
                <a:moveTo>
                  <a:pt x="2063" y="9556"/>
                </a:moveTo>
                <a:cubicBezTo>
                  <a:pt x="2079" y="9542"/>
                  <a:pt x="2087" y="9515"/>
                  <a:pt x="2103" y="9487"/>
                </a:cubicBezTo>
                <a:cubicBezTo>
                  <a:pt x="2127" y="9432"/>
                  <a:pt x="2191" y="9515"/>
                  <a:pt x="2207" y="9570"/>
                </a:cubicBezTo>
                <a:cubicBezTo>
                  <a:pt x="2223" y="9625"/>
                  <a:pt x="2255" y="9625"/>
                  <a:pt x="2279" y="9639"/>
                </a:cubicBezTo>
                <a:cubicBezTo>
                  <a:pt x="2303" y="9639"/>
                  <a:pt x="2327" y="9762"/>
                  <a:pt x="2335" y="9776"/>
                </a:cubicBezTo>
                <a:cubicBezTo>
                  <a:pt x="2335" y="9803"/>
                  <a:pt x="2400" y="9721"/>
                  <a:pt x="2352" y="9639"/>
                </a:cubicBezTo>
                <a:cubicBezTo>
                  <a:pt x="2311" y="9570"/>
                  <a:pt x="2295" y="9542"/>
                  <a:pt x="2303" y="9474"/>
                </a:cubicBezTo>
                <a:cubicBezTo>
                  <a:pt x="2311" y="9419"/>
                  <a:pt x="2384" y="9391"/>
                  <a:pt x="2295" y="9281"/>
                </a:cubicBezTo>
                <a:cubicBezTo>
                  <a:pt x="2279" y="9268"/>
                  <a:pt x="2271" y="9240"/>
                  <a:pt x="2263" y="9226"/>
                </a:cubicBezTo>
                <a:cubicBezTo>
                  <a:pt x="2376" y="9226"/>
                  <a:pt x="2520" y="9240"/>
                  <a:pt x="2576" y="9240"/>
                </a:cubicBezTo>
                <a:cubicBezTo>
                  <a:pt x="2688" y="9240"/>
                  <a:pt x="2800" y="9240"/>
                  <a:pt x="2920" y="9240"/>
                </a:cubicBezTo>
                <a:cubicBezTo>
                  <a:pt x="3041" y="9240"/>
                  <a:pt x="3081" y="9185"/>
                  <a:pt x="3153" y="9158"/>
                </a:cubicBezTo>
                <a:cubicBezTo>
                  <a:pt x="3233" y="9144"/>
                  <a:pt x="3201" y="9048"/>
                  <a:pt x="3201" y="8938"/>
                </a:cubicBezTo>
                <a:cubicBezTo>
                  <a:pt x="3209" y="8842"/>
                  <a:pt x="3217" y="8663"/>
                  <a:pt x="3217" y="8608"/>
                </a:cubicBezTo>
                <a:cubicBezTo>
                  <a:pt x="3217" y="8553"/>
                  <a:pt x="3257" y="8553"/>
                  <a:pt x="3313" y="8553"/>
                </a:cubicBezTo>
                <a:cubicBezTo>
                  <a:pt x="3377" y="8553"/>
                  <a:pt x="3377" y="8498"/>
                  <a:pt x="3377" y="8374"/>
                </a:cubicBezTo>
                <a:cubicBezTo>
                  <a:pt x="3377" y="8251"/>
                  <a:pt x="3377" y="8237"/>
                  <a:pt x="3425" y="8237"/>
                </a:cubicBezTo>
                <a:cubicBezTo>
                  <a:pt x="3473" y="8251"/>
                  <a:pt x="3449" y="8210"/>
                  <a:pt x="3449" y="8155"/>
                </a:cubicBezTo>
                <a:cubicBezTo>
                  <a:pt x="3441" y="8086"/>
                  <a:pt x="3505" y="8086"/>
                  <a:pt x="3521" y="8045"/>
                </a:cubicBezTo>
                <a:cubicBezTo>
                  <a:pt x="3537" y="8003"/>
                  <a:pt x="3593" y="7921"/>
                  <a:pt x="3633" y="7880"/>
                </a:cubicBezTo>
                <a:cubicBezTo>
                  <a:pt x="3665" y="7839"/>
                  <a:pt x="3681" y="7921"/>
                  <a:pt x="3698" y="7894"/>
                </a:cubicBezTo>
                <a:cubicBezTo>
                  <a:pt x="3714" y="7866"/>
                  <a:pt x="3850" y="7413"/>
                  <a:pt x="3882" y="7330"/>
                </a:cubicBezTo>
                <a:cubicBezTo>
                  <a:pt x="3914" y="7248"/>
                  <a:pt x="4002" y="7261"/>
                  <a:pt x="4082" y="7261"/>
                </a:cubicBezTo>
                <a:cubicBezTo>
                  <a:pt x="4154" y="7261"/>
                  <a:pt x="4138" y="7165"/>
                  <a:pt x="4138" y="7097"/>
                </a:cubicBezTo>
                <a:cubicBezTo>
                  <a:pt x="4138" y="7042"/>
                  <a:pt x="4194" y="7000"/>
                  <a:pt x="4170" y="6932"/>
                </a:cubicBezTo>
                <a:cubicBezTo>
                  <a:pt x="4146" y="6877"/>
                  <a:pt x="4170" y="6767"/>
                  <a:pt x="4202" y="6739"/>
                </a:cubicBezTo>
                <a:cubicBezTo>
                  <a:pt x="4234" y="6712"/>
                  <a:pt x="4258" y="6629"/>
                  <a:pt x="4314" y="6616"/>
                </a:cubicBezTo>
                <a:cubicBezTo>
                  <a:pt x="4379" y="6602"/>
                  <a:pt x="4362" y="6561"/>
                  <a:pt x="4395" y="6519"/>
                </a:cubicBezTo>
                <a:cubicBezTo>
                  <a:pt x="4427" y="6478"/>
                  <a:pt x="4459" y="6561"/>
                  <a:pt x="4459" y="6561"/>
                </a:cubicBezTo>
                <a:cubicBezTo>
                  <a:pt x="4459" y="6561"/>
                  <a:pt x="4523" y="6643"/>
                  <a:pt x="4555" y="6588"/>
                </a:cubicBezTo>
                <a:cubicBezTo>
                  <a:pt x="4587" y="6533"/>
                  <a:pt x="4603" y="6671"/>
                  <a:pt x="4635" y="6671"/>
                </a:cubicBezTo>
                <a:cubicBezTo>
                  <a:pt x="4659" y="6671"/>
                  <a:pt x="4683" y="6629"/>
                  <a:pt x="4707" y="6588"/>
                </a:cubicBezTo>
                <a:cubicBezTo>
                  <a:pt x="4723" y="6643"/>
                  <a:pt x="4691" y="6671"/>
                  <a:pt x="4739" y="6657"/>
                </a:cubicBezTo>
                <a:cubicBezTo>
                  <a:pt x="4795" y="6643"/>
                  <a:pt x="4811" y="6657"/>
                  <a:pt x="4827" y="6726"/>
                </a:cubicBezTo>
                <a:cubicBezTo>
                  <a:pt x="4843" y="6781"/>
                  <a:pt x="4851" y="6904"/>
                  <a:pt x="4827" y="6890"/>
                </a:cubicBezTo>
                <a:cubicBezTo>
                  <a:pt x="4795" y="6863"/>
                  <a:pt x="4771" y="6849"/>
                  <a:pt x="4755" y="6877"/>
                </a:cubicBezTo>
                <a:cubicBezTo>
                  <a:pt x="4731" y="6904"/>
                  <a:pt x="4771" y="7000"/>
                  <a:pt x="4795" y="7069"/>
                </a:cubicBezTo>
                <a:cubicBezTo>
                  <a:pt x="4819" y="7138"/>
                  <a:pt x="4835" y="7275"/>
                  <a:pt x="4899" y="7344"/>
                </a:cubicBezTo>
                <a:cubicBezTo>
                  <a:pt x="4955" y="7413"/>
                  <a:pt x="4979" y="7550"/>
                  <a:pt x="4971" y="7632"/>
                </a:cubicBezTo>
                <a:cubicBezTo>
                  <a:pt x="4963" y="7701"/>
                  <a:pt x="4979" y="7990"/>
                  <a:pt x="4979" y="8100"/>
                </a:cubicBezTo>
                <a:cubicBezTo>
                  <a:pt x="4987" y="8210"/>
                  <a:pt x="4987" y="8306"/>
                  <a:pt x="5019" y="8443"/>
                </a:cubicBezTo>
                <a:cubicBezTo>
                  <a:pt x="5060" y="8581"/>
                  <a:pt x="5060" y="8677"/>
                  <a:pt x="5044" y="8732"/>
                </a:cubicBezTo>
                <a:cubicBezTo>
                  <a:pt x="5035" y="8787"/>
                  <a:pt x="5003" y="8938"/>
                  <a:pt x="4979" y="9006"/>
                </a:cubicBezTo>
                <a:cubicBezTo>
                  <a:pt x="4955" y="9089"/>
                  <a:pt x="4731" y="9158"/>
                  <a:pt x="4659" y="9144"/>
                </a:cubicBezTo>
                <a:cubicBezTo>
                  <a:pt x="4587" y="9144"/>
                  <a:pt x="4531" y="9075"/>
                  <a:pt x="4491" y="9006"/>
                </a:cubicBezTo>
                <a:cubicBezTo>
                  <a:pt x="4443" y="8924"/>
                  <a:pt x="4435" y="8732"/>
                  <a:pt x="4395" y="8649"/>
                </a:cubicBezTo>
                <a:cubicBezTo>
                  <a:pt x="4346" y="8553"/>
                  <a:pt x="4282" y="8498"/>
                  <a:pt x="4290" y="8402"/>
                </a:cubicBezTo>
                <a:cubicBezTo>
                  <a:pt x="4290" y="8292"/>
                  <a:pt x="4242" y="8168"/>
                  <a:pt x="4218" y="8086"/>
                </a:cubicBezTo>
                <a:cubicBezTo>
                  <a:pt x="4202" y="8003"/>
                  <a:pt x="4210" y="7921"/>
                  <a:pt x="4202" y="7852"/>
                </a:cubicBezTo>
                <a:cubicBezTo>
                  <a:pt x="4194" y="7770"/>
                  <a:pt x="4178" y="7701"/>
                  <a:pt x="4162" y="7770"/>
                </a:cubicBezTo>
                <a:cubicBezTo>
                  <a:pt x="4154" y="7839"/>
                  <a:pt x="4170" y="7962"/>
                  <a:pt x="4146" y="8072"/>
                </a:cubicBezTo>
                <a:cubicBezTo>
                  <a:pt x="4130" y="8182"/>
                  <a:pt x="4106" y="8113"/>
                  <a:pt x="4138" y="8278"/>
                </a:cubicBezTo>
                <a:cubicBezTo>
                  <a:pt x="4178" y="8443"/>
                  <a:pt x="4162" y="8498"/>
                  <a:pt x="4138" y="8539"/>
                </a:cubicBezTo>
                <a:cubicBezTo>
                  <a:pt x="4114" y="8567"/>
                  <a:pt x="4058" y="8649"/>
                  <a:pt x="4026" y="8663"/>
                </a:cubicBezTo>
                <a:cubicBezTo>
                  <a:pt x="3994" y="8663"/>
                  <a:pt x="3954" y="8663"/>
                  <a:pt x="3954" y="8745"/>
                </a:cubicBezTo>
                <a:cubicBezTo>
                  <a:pt x="3954" y="8828"/>
                  <a:pt x="3930" y="8965"/>
                  <a:pt x="3882" y="9006"/>
                </a:cubicBezTo>
                <a:cubicBezTo>
                  <a:pt x="3834" y="9034"/>
                  <a:pt x="3834" y="9116"/>
                  <a:pt x="3826" y="9158"/>
                </a:cubicBezTo>
                <a:cubicBezTo>
                  <a:pt x="3818" y="9185"/>
                  <a:pt x="3882" y="9240"/>
                  <a:pt x="3882" y="9309"/>
                </a:cubicBezTo>
                <a:cubicBezTo>
                  <a:pt x="3890" y="9391"/>
                  <a:pt x="3858" y="9432"/>
                  <a:pt x="3866" y="9501"/>
                </a:cubicBezTo>
                <a:cubicBezTo>
                  <a:pt x="3874" y="9570"/>
                  <a:pt x="3914" y="9611"/>
                  <a:pt x="3930" y="9680"/>
                </a:cubicBezTo>
                <a:cubicBezTo>
                  <a:pt x="3938" y="9748"/>
                  <a:pt x="3970" y="9776"/>
                  <a:pt x="4018" y="9748"/>
                </a:cubicBezTo>
                <a:cubicBezTo>
                  <a:pt x="4058" y="9721"/>
                  <a:pt x="4098" y="9639"/>
                  <a:pt x="4082" y="9584"/>
                </a:cubicBezTo>
                <a:cubicBezTo>
                  <a:pt x="4066" y="9529"/>
                  <a:pt x="4018" y="9542"/>
                  <a:pt x="4026" y="9432"/>
                </a:cubicBezTo>
                <a:cubicBezTo>
                  <a:pt x="4042" y="9309"/>
                  <a:pt x="4050" y="9240"/>
                  <a:pt x="4042" y="9213"/>
                </a:cubicBezTo>
                <a:cubicBezTo>
                  <a:pt x="4034" y="9171"/>
                  <a:pt x="4090" y="9130"/>
                  <a:pt x="4122" y="9158"/>
                </a:cubicBezTo>
                <a:cubicBezTo>
                  <a:pt x="4154" y="9171"/>
                  <a:pt x="4178" y="9048"/>
                  <a:pt x="4202" y="9171"/>
                </a:cubicBezTo>
                <a:cubicBezTo>
                  <a:pt x="4218" y="9295"/>
                  <a:pt x="4210" y="9405"/>
                  <a:pt x="4218" y="9460"/>
                </a:cubicBezTo>
                <a:cubicBezTo>
                  <a:pt x="4226" y="9515"/>
                  <a:pt x="4266" y="9570"/>
                  <a:pt x="4274" y="9639"/>
                </a:cubicBezTo>
                <a:cubicBezTo>
                  <a:pt x="4282" y="9721"/>
                  <a:pt x="4322" y="9803"/>
                  <a:pt x="4330" y="9817"/>
                </a:cubicBezTo>
                <a:cubicBezTo>
                  <a:pt x="4338" y="9831"/>
                  <a:pt x="4419" y="9913"/>
                  <a:pt x="4435" y="9803"/>
                </a:cubicBezTo>
                <a:cubicBezTo>
                  <a:pt x="4451" y="9680"/>
                  <a:pt x="4443" y="9597"/>
                  <a:pt x="4467" y="9501"/>
                </a:cubicBezTo>
                <a:cubicBezTo>
                  <a:pt x="4491" y="9405"/>
                  <a:pt x="4467" y="9391"/>
                  <a:pt x="4531" y="9391"/>
                </a:cubicBezTo>
                <a:cubicBezTo>
                  <a:pt x="4595" y="9391"/>
                  <a:pt x="4675" y="9391"/>
                  <a:pt x="4707" y="9391"/>
                </a:cubicBezTo>
                <a:cubicBezTo>
                  <a:pt x="4747" y="9405"/>
                  <a:pt x="4803" y="9432"/>
                  <a:pt x="4827" y="9405"/>
                </a:cubicBezTo>
                <a:cubicBezTo>
                  <a:pt x="4851" y="9377"/>
                  <a:pt x="4899" y="9295"/>
                  <a:pt x="4947" y="9364"/>
                </a:cubicBezTo>
                <a:cubicBezTo>
                  <a:pt x="4987" y="9419"/>
                  <a:pt x="5019" y="9515"/>
                  <a:pt x="5027" y="9570"/>
                </a:cubicBezTo>
                <a:cubicBezTo>
                  <a:pt x="5035" y="9625"/>
                  <a:pt x="5019" y="9652"/>
                  <a:pt x="5019" y="9694"/>
                </a:cubicBezTo>
                <a:cubicBezTo>
                  <a:pt x="5027" y="9748"/>
                  <a:pt x="5076" y="9707"/>
                  <a:pt x="5116" y="9639"/>
                </a:cubicBezTo>
                <a:cubicBezTo>
                  <a:pt x="5156" y="9570"/>
                  <a:pt x="5220" y="9501"/>
                  <a:pt x="5212" y="9419"/>
                </a:cubicBezTo>
                <a:cubicBezTo>
                  <a:pt x="5212" y="9336"/>
                  <a:pt x="5188" y="9281"/>
                  <a:pt x="5228" y="9199"/>
                </a:cubicBezTo>
                <a:cubicBezTo>
                  <a:pt x="5268" y="9130"/>
                  <a:pt x="5420" y="8993"/>
                  <a:pt x="5436" y="8924"/>
                </a:cubicBezTo>
                <a:cubicBezTo>
                  <a:pt x="5452" y="8869"/>
                  <a:pt x="5428" y="8622"/>
                  <a:pt x="5428" y="8608"/>
                </a:cubicBezTo>
                <a:cubicBezTo>
                  <a:pt x="5420" y="8594"/>
                  <a:pt x="5460" y="8526"/>
                  <a:pt x="5500" y="8677"/>
                </a:cubicBezTo>
                <a:cubicBezTo>
                  <a:pt x="5548" y="8814"/>
                  <a:pt x="5596" y="8855"/>
                  <a:pt x="5644" y="8897"/>
                </a:cubicBezTo>
                <a:cubicBezTo>
                  <a:pt x="5692" y="8938"/>
                  <a:pt x="5668" y="9089"/>
                  <a:pt x="5644" y="9199"/>
                </a:cubicBezTo>
                <a:cubicBezTo>
                  <a:pt x="5620" y="9309"/>
                  <a:pt x="5620" y="9377"/>
                  <a:pt x="5580" y="9336"/>
                </a:cubicBezTo>
                <a:cubicBezTo>
                  <a:pt x="5532" y="9281"/>
                  <a:pt x="5444" y="9268"/>
                  <a:pt x="5412" y="9295"/>
                </a:cubicBezTo>
                <a:cubicBezTo>
                  <a:pt x="5380" y="9323"/>
                  <a:pt x="5348" y="9350"/>
                  <a:pt x="5364" y="9405"/>
                </a:cubicBezTo>
                <a:cubicBezTo>
                  <a:pt x="5380" y="9474"/>
                  <a:pt x="5388" y="9501"/>
                  <a:pt x="5364" y="9570"/>
                </a:cubicBezTo>
                <a:cubicBezTo>
                  <a:pt x="5340" y="9639"/>
                  <a:pt x="5380" y="9735"/>
                  <a:pt x="5412" y="9762"/>
                </a:cubicBezTo>
                <a:cubicBezTo>
                  <a:pt x="5452" y="9803"/>
                  <a:pt x="5556" y="9817"/>
                  <a:pt x="5580" y="9762"/>
                </a:cubicBezTo>
                <a:cubicBezTo>
                  <a:pt x="5596" y="9707"/>
                  <a:pt x="5652" y="9501"/>
                  <a:pt x="5692" y="9556"/>
                </a:cubicBezTo>
                <a:cubicBezTo>
                  <a:pt x="5733" y="9611"/>
                  <a:pt x="5781" y="9666"/>
                  <a:pt x="5805" y="9611"/>
                </a:cubicBezTo>
                <a:cubicBezTo>
                  <a:pt x="5829" y="9570"/>
                  <a:pt x="5901" y="9652"/>
                  <a:pt x="5957" y="9597"/>
                </a:cubicBezTo>
                <a:cubicBezTo>
                  <a:pt x="6013" y="9542"/>
                  <a:pt x="6101" y="9515"/>
                  <a:pt x="6165" y="9597"/>
                </a:cubicBezTo>
                <a:cubicBezTo>
                  <a:pt x="6237" y="9666"/>
                  <a:pt x="6261" y="9790"/>
                  <a:pt x="6293" y="9694"/>
                </a:cubicBezTo>
                <a:cubicBezTo>
                  <a:pt x="6317" y="9611"/>
                  <a:pt x="6341" y="9584"/>
                  <a:pt x="6365" y="9556"/>
                </a:cubicBezTo>
                <a:cubicBezTo>
                  <a:pt x="6389" y="9542"/>
                  <a:pt x="6486" y="9556"/>
                  <a:pt x="6502" y="9597"/>
                </a:cubicBezTo>
                <a:cubicBezTo>
                  <a:pt x="6510" y="9639"/>
                  <a:pt x="6486" y="9666"/>
                  <a:pt x="6462" y="9707"/>
                </a:cubicBezTo>
                <a:cubicBezTo>
                  <a:pt x="6438" y="9762"/>
                  <a:pt x="6422" y="9790"/>
                  <a:pt x="6414" y="9831"/>
                </a:cubicBezTo>
                <a:cubicBezTo>
                  <a:pt x="6406" y="9858"/>
                  <a:pt x="6357" y="9831"/>
                  <a:pt x="6365" y="9858"/>
                </a:cubicBezTo>
                <a:cubicBezTo>
                  <a:pt x="6373" y="9900"/>
                  <a:pt x="6422" y="10051"/>
                  <a:pt x="6470" y="9996"/>
                </a:cubicBezTo>
                <a:cubicBezTo>
                  <a:pt x="6518" y="9941"/>
                  <a:pt x="6518" y="9913"/>
                  <a:pt x="6582" y="9913"/>
                </a:cubicBezTo>
                <a:cubicBezTo>
                  <a:pt x="6646" y="9913"/>
                  <a:pt x="6678" y="9941"/>
                  <a:pt x="6702" y="9996"/>
                </a:cubicBezTo>
                <a:cubicBezTo>
                  <a:pt x="6718" y="10037"/>
                  <a:pt x="6742" y="10106"/>
                  <a:pt x="6782" y="10064"/>
                </a:cubicBezTo>
                <a:cubicBezTo>
                  <a:pt x="6822" y="10037"/>
                  <a:pt x="6870" y="10037"/>
                  <a:pt x="6894" y="10023"/>
                </a:cubicBezTo>
                <a:cubicBezTo>
                  <a:pt x="6926" y="10010"/>
                  <a:pt x="6934" y="9941"/>
                  <a:pt x="6982" y="10010"/>
                </a:cubicBezTo>
                <a:cubicBezTo>
                  <a:pt x="7030" y="10078"/>
                  <a:pt x="7006" y="10133"/>
                  <a:pt x="6966" y="10188"/>
                </a:cubicBezTo>
                <a:cubicBezTo>
                  <a:pt x="6934" y="10257"/>
                  <a:pt x="6950" y="10326"/>
                  <a:pt x="6974" y="10353"/>
                </a:cubicBezTo>
                <a:cubicBezTo>
                  <a:pt x="6990" y="10367"/>
                  <a:pt x="7030" y="10284"/>
                  <a:pt x="7030" y="10243"/>
                </a:cubicBezTo>
                <a:cubicBezTo>
                  <a:pt x="7022" y="10188"/>
                  <a:pt x="7095" y="10229"/>
                  <a:pt x="7127" y="10257"/>
                </a:cubicBezTo>
                <a:cubicBezTo>
                  <a:pt x="7151" y="10284"/>
                  <a:pt x="7199" y="10147"/>
                  <a:pt x="7175" y="10064"/>
                </a:cubicBezTo>
                <a:cubicBezTo>
                  <a:pt x="7159" y="9982"/>
                  <a:pt x="7175" y="9900"/>
                  <a:pt x="7191" y="9845"/>
                </a:cubicBezTo>
                <a:cubicBezTo>
                  <a:pt x="7199" y="9776"/>
                  <a:pt x="7175" y="9721"/>
                  <a:pt x="7135" y="9666"/>
                </a:cubicBezTo>
                <a:cubicBezTo>
                  <a:pt x="7095" y="9597"/>
                  <a:pt x="7062" y="9542"/>
                  <a:pt x="7079" y="9446"/>
                </a:cubicBezTo>
                <a:cubicBezTo>
                  <a:pt x="7095" y="9350"/>
                  <a:pt x="7159" y="9240"/>
                  <a:pt x="7191" y="9323"/>
                </a:cubicBezTo>
                <a:cubicBezTo>
                  <a:pt x="7223" y="9405"/>
                  <a:pt x="7255" y="9597"/>
                  <a:pt x="7247" y="9652"/>
                </a:cubicBezTo>
                <a:cubicBezTo>
                  <a:pt x="7247" y="9721"/>
                  <a:pt x="7247" y="9790"/>
                  <a:pt x="7287" y="9790"/>
                </a:cubicBezTo>
                <a:cubicBezTo>
                  <a:pt x="7319" y="9776"/>
                  <a:pt x="7359" y="9831"/>
                  <a:pt x="7383" y="9886"/>
                </a:cubicBezTo>
                <a:cubicBezTo>
                  <a:pt x="7407" y="9941"/>
                  <a:pt x="7479" y="9927"/>
                  <a:pt x="7543" y="10051"/>
                </a:cubicBezTo>
                <a:cubicBezTo>
                  <a:pt x="7599" y="10188"/>
                  <a:pt x="7591" y="10216"/>
                  <a:pt x="7631" y="10326"/>
                </a:cubicBezTo>
                <a:cubicBezTo>
                  <a:pt x="7671" y="10435"/>
                  <a:pt x="7719" y="10449"/>
                  <a:pt x="7760" y="10545"/>
                </a:cubicBezTo>
                <a:cubicBezTo>
                  <a:pt x="7792" y="10655"/>
                  <a:pt x="7824" y="10710"/>
                  <a:pt x="7840" y="10834"/>
                </a:cubicBezTo>
                <a:cubicBezTo>
                  <a:pt x="7856" y="10958"/>
                  <a:pt x="7872" y="11081"/>
                  <a:pt x="7904" y="10999"/>
                </a:cubicBezTo>
                <a:cubicBezTo>
                  <a:pt x="7936" y="10930"/>
                  <a:pt x="7992" y="10889"/>
                  <a:pt x="7984" y="10779"/>
                </a:cubicBezTo>
                <a:cubicBezTo>
                  <a:pt x="7968" y="10683"/>
                  <a:pt x="7968" y="10504"/>
                  <a:pt x="7976" y="10435"/>
                </a:cubicBezTo>
                <a:cubicBezTo>
                  <a:pt x="7976" y="10367"/>
                  <a:pt x="7936" y="10243"/>
                  <a:pt x="7904" y="10271"/>
                </a:cubicBezTo>
                <a:cubicBezTo>
                  <a:pt x="7872" y="10284"/>
                  <a:pt x="7832" y="10229"/>
                  <a:pt x="7872" y="10161"/>
                </a:cubicBezTo>
                <a:cubicBezTo>
                  <a:pt x="7904" y="10092"/>
                  <a:pt x="7960" y="10092"/>
                  <a:pt x="7968" y="10023"/>
                </a:cubicBezTo>
                <a:cubicBezTo>
                  <a:pt x="7976" y="9941"/>
                  <a:pt x="7984" y="9858"/>
                  <a:pt x="8008" y="9803"/>
                </a:cubicBezTo>
                <a:cubicBezTo>
                  <a:pt x="8024" y="9748"/>
                  <a:pt x="7952" y="9762"/>
                  <a:pt x="7960" y="9639"/>
                </a:cubicBezTo>
                <a:cubicBezTo>
                  <a:pt x="7968" y="9515"/>
                  <a:pt x="7992" y="9432"/>
                  <a:pt x="8056" y="9419"/>
                </a:cubicBezTo>
                <a:cubicBezTo>
                  <a:pt x="8120" y="9405"/>
                  <a:pt x="8160" y="9377"/>
                  <a:pt x="8192" y="9309"/>
                </a:cubicBezTo>
                <a:cubicBezTo>
                  <a:pt x="8224" y="9240"/>
                  <a:pt x="8360" y="8952"/>
                  <a:pt x="8376" y="8842"/>
                </a:cubicBezTo>
                <a:cubicBezTo>
                  <a:pt x="8400" y="8732"/>
                  <a:pt x="8425" y="8635"/>
                  <a:pt x="8457" y="8718"/>
                </a:cubicBezTo>
                <a:cubicBezTo>
                  <a:pt x="8489" y="8787"/>
                  <a:pt x="8537" y="8800"/>
                  <a:pt x="8593" y="8800"/>
                </a:cubicBezTo>
                <a:cubicBezTo>
                  <a:pt x="8649" y="8800"/>
                  <a:pt x="8713" y="8924"/>
                  <a:pt x="8713" y="8993"/>
                </a:cubicBezTo>
                <a:cubicBezTo>
                  <a:pt x="8721" y="9075"/>
                  <a:pt x="8697" y="9185"/>
                  <a:pt x="8665" y="9281"/>
                </a:cubicBezTo>
                <a:cubicBezTo>
                  <a:pt x="8633" y="9377"/>
                  <a:pt x="8521" y="9529"/>
                  <a:pt x="8529" y="9597"/>
                </a:cubicBezTo>
                <a:cubicBezTo>
                  <a:pt x="8537" y="9680"/>
                  <a:pt x="8585" y="9721"/>
                  <a:pt x="8585" y="9817"/>
                </a:cubicBezTo>
                <a:cubicBezTo>
                  <a:pt x="8577" y="9900"/>
                  <a:pt x="8545" y="10147"/>
                  <a:pt x="8513" y="10216"/>
                </a:cubicBezTo>
                <a:cubicBezTo>
                  <a:pt x="8473" y="10284"/>
                  <a:pt x="8489" y="10408"/>
                  <a:pt x="8473" y="10504"/>
                </a:cubicBezTo>
                <a:cubicBezTo>
                  <a:pt x="8457" y="10600"/>
                  <a:pt x="8400" y="10752"/>
                  <a:pt x="8400" y="10779"/>
                </a:cubicBezTo>
                <a:cubicBezTo>
                  <a:pt x="8400" y="10806"/>
                  <a:pt x="8433" y="10985"/>
                  <a:pt x="8449" y="11026"/>
                </a:cubicBezTo>
                <a:cubicBezTo>
                  <a:pt x="8465" y="11081"/>
                  <a:pt x="8489" y="11219"/>
                  <a:pt x="8449" y="11260"/>
                </a:cubicBezTo>
                <a:cubicBezTo>
                  <a:pt x="8416" y="11287"/>
                  <a:pt x="8408" y="11356"/>
                  <a:pt x="8408" y="11466"/>
                </a:cubicBezTo>
                <a:cubicBezTo>
                  <a:pt x="8400" y="11576"/>
                  <a:pt x="8328" y="11590"/>
                  <a:pt x="8304" y="11631"/>
                </a:cubicBezTo>
                <a:cubicBezTo>
                  <a:pt x="8280" y="11672"/>
                  <a:pt x="8256" y="11686"/>
                  <a:pt x="8208" y="11768"/>
                </a:cubicBezTo>
                <a:cubicBezTo>
                  <a:pt x="8168" y="11864"/>
                  <a:pt x="8072" y="11933"/>
                  <a:pt x="8024" y="11933"/>
                </a:cubicBezTo>
                <a:cubicBezTo>
                  <a:pt x="7984" y="11933"/>
                  <a:pt x="7976" y="11947"/>
                  <a:pt x="7920" y="11878"/>
                </a:cubicBezTo>
                <a:cubicBezTo>
                  <a:pt x="7864" y="11823"/>
                  <a:pt x="7848" y="11796"/>
                  <a:pt x="7824" y="11906"/>
                </a:cubicBezTo>
                <a:cubicBezTo>
                  <a:pt x="7800" y="12016"/>
                  <a:pt x="7856" y="12002"/>
                  <a:pt x="7880" y="12057"/>
                </a:cubicBezTo>
                <a:cubicBezTo>
                  <a:pt x="7904" y="12126"/>
                  <a:pt x="7952" y="12126"/>
                  <a:pt x="7960" y="12167"/>
                </a:cubicBezTo>
                <a:cubicBezTo>
                  <a:pt x="7976" y="12222"/>
                  <a:pt x="8032" y="12139"/>
                  <a:pt x="8056" y="12208"/>
                </a:cubicBezTo>
                <a:cubicBezTo>
                  <a:pt x="8072" y="12277"/>
                  <a:pt x="8112" y="12318"/>
                  <a:pt x="8152" y="12263"/>
                </a:cubicBezTo>
                <a:cubicBezTo>
                  <a:pt x="8200" y="12194"/>
                  <a:pt x="8192" y="12126"/>
                  <a:pt x="8240" y="12126"/>
                </a:cubicBezTo>
                <a:cubicBezTo>
                  <a:pt x="8280" y="12126"/>
                  <a:pt x="8425" y="12029"/>
                  <a:pt x="8425" y="11933"/>
                </a:cubicBezTo>
                <a:cubicBezTo>
                  <a:pt x="8433" y="11837"/>
                  <a:pt x="8473" y="11796"/>
                  <a:pt x="8513" y="11755"/>
                </a:cubicBezTo>
                <a:cubicBezTo>
                  <a:pt x="8553" y="11700"/>
                  <a:pt x="8553" y="11617"/>
                  <a:pt x="8569" y="11521"/>
                </a:cubicBezTo>
                <a:cubicBezTo>
                  <a:pt x="8593" y="11439"/>
                  <a:pt x="8593" y="11274"/>
                  <a:pt x="8601" y="11205"/>
                </a:cubicBezTo>
                <a:cubicBezTo>
                  <a:pt x="8601" y="11136"/>
                  <a:pt x="8681" y="11081"/>
                  <a:pt x="8705" y="11081"/>
                </a:cubicBezTo>
                <a:cubicBezTo>
                  <a:pt x="8729" y="11081"/>
                  <a:pt x="8825" y="11040"/>
                  <a:pt x="8833" y="11109"/>
                </a:cubicBezTo>
                <a:cubicBezTo>
                  <a:pt x="8849" y="11177"/>
                  <a:pt x="8857" y="11232"/>
                  <a:pt x="8873" y="11274"/>
                </a:cubicBezTo>
                <a:cubicBezTo>
                  <a:pt x="8889" y="11315"/>
                  <a:pt x="8905" y="11370"/>
                  <a:pt x="8889" y="11439"/>
                </a:cubicBezTo>
                <a:cubicBezTo>
                  <a:pt x="8873" y="11494"/>
                  <a:pt x="8841" y="11603"/>
                  <a:pt x="8841" y="11700"/>
                </a:cubicBezTo>
                <a:cubicBezTo>
                  <a:pt x="8841" y="11796"/>
                  <a:pt x="8841" y="11864"/>
                  <a:pt x="8921" y="11892"/>
                </a:cubicBezTo>
                <a:cubicBezTo>
                  <a:pt x="9001" y="11906"/>
                  <a:pt x="9049" y="11878"/>
                  <a:pt x="9017" y="11837"/>
                </a:cubicBezTo>
                <a:cubicBezTo>
                  <a:pt x="8993" y="11796"/>
                  <a:pt x="8857" y="11823"/>
                  <a:pt x="8873" y="11700"/>
                </a:cubicBezTo>
                <a:cubicBezTo>
                  <a:pt x="8889" y="11590"/>
                  <a:pt x="8897" y="11562"/>
                  <a:pt x="8945" y="11548"/>
                </a:cubicBezTo>
                <a:cubicBezTo>
                  <a:pt x="8993" y="11535"/>
                  <a:pt x="8977" y="11466"/>
                  <a:pt x="8977" y="11384"/>
                </a:cubicBezTo>
                <a:cubicBezTo>
                  <a:pt x="8969" y="11315"/>
                  <a:pt x="8961" y="11191"/>
                  <a:pt x="8969" y="11150"/>
                </a:cubicBezTo>
                <a:cubicBezTo>
                  <a:pt x="8977" y="11109"/>
                  <a:pt x="8873" y="11040"/>
                  <a:pt x="8825" y="10971"/>
                </a:cubicBezTo>
                <a:cubicBezTo>
                  <a:pt x="8785" y="10889"/>
                  <a:pt x="8729" y="10889"/>
                  <a:pt x="8705" y="10930"/>
                </a:cubicBezTo>
                <a:cubicBezTo>
                  <a:pt x="8681" y="10985"/>
                  <a:pt x="8673" y="10875"/>
                  <a:pt x="8601" y="10903"/>
                </a:cubicBezTo>
                <a:cubicBezTo>
                  <a:pt x="8521" y="10916"/>
                  <a:pt x="8569" y="10848"/>
                  <a:pt x="8585" y="10779"/>
                </a:cubicBezTo>
                <a:cubicBezTo>
                  <a:pt x="8601" y="10710"/>
                  <a:pt x="8529" y="10614"/>
                  <a:pt x="8545" y="10559"/>
                </a:cubicBezTo>
                <a:cubicBezTo>
                  <a:pt x="8561" y="10504"/>
                  <a:pt x="8617" y="10353"/>
                  <a:pt x="8649" y="10284"/>
                </a:cubicBezTo>
                <a:cubicBezTo>
                  <a:pt x="8681" y="10202"/>
                  <a:pt x="8697" y="10078"/>
                  <a:pt x="8689" y="9982"/>
                </a:cubicBezTo>
                <a:cubicBezTo>
                  <a:pt x="8673" y="9886"/>
                  <a:pt x="8673" y="9748"/>
                  <a:pt x="8657" y="9694"/>
                </a:cubicBezTo>
                <a:cubicBezTo>
                  <a:pt x="8633" y="9652"/>
                  <a:pt x="8665" y="9597"/>
                  <a:pt x="8689" y="9556"/>
                </a:cubicBezTo>
                <a:cubicBezTo>
                  <a:pt x="8713" y="9515"/>
                  <a:pt x="8785" y="9419"/>
                  <a:pt x="8825" y="9377"/>
                </a:cubicBezTo>
                <a:cubicBezTo>
                  <a:pt x="8865" y="9336"/>
                  <a:pt x="8905" y="9323"/>
                  <a:pt x="8905" y="9254"/>
                </a:cubicBezTo>
                <a:cubicBezTo>
                  <a:pt x="8897" y="9171"/>
                  <a:pt x="8881" y="9020"/>
                  <a:pt x="8913" y="8979"/>
                </a:cubicBezTo>
                <a:cubicBezTo>
                  <a:pt x="8937" y="8952"/>
                  <a:pt x="8969" y="9006"/>
                  <a:pt x="8961" y="9130"/>
                </a:cubicBezTo>
                <a:cubicBezTo>
                  <a:pt x="8953" y="9240"/>
                  <a:pt x="8953" y="9350"/>
                  <a:pt x="8921" y="9432"/>
                </a:cubicBezTo>
                <a:cubicBezTo>
                  <a:pt x="8881" y="9501"/>
                  <a:pt x="8889" y="9625"/>
                  <a:pt x="8873" y="9694"/>
                </a:cubicBezTo>
                <a:cubicBezTo>
                  <a:pt x="8865" y="9748"/>
                  <a:pt x="8881" y="9803"/>
                  <a:pt x="8913" y="9845"/>
                </a:cubicBezTo>
                <a:cubicBezTo>
                  <a:pt x="8937" y="9886"/>
                  <a:pt x="8993" y="9913"/>
                  <a:pt x="9041" y="9941"/>
                </a:cubicBezTo>
                <a:cubicBezTo>
                  <a:pt x="9089" y="9968"/>
                  <a:pt x="9081" y="10010"/>
                  <a:pt x="9106" y="10064"/>
                </a:cubicBezTo>
                <a:cubicBezTo>
                  <a:pt x="9138" y="10133"/>
                  <a:pt x="9194" y="10064"/>
                  <a:pt x="9138" y="9968"/>
                </a:cubicBezTo>
                <a:cubicBezTo>
                  <a:pt x="9089" y="9872"/>
                  <a:pt x="9033" y="9845"/>
                  <a:pt x="8993" y="9776"/>
                </a:cubicBezTo>
                <a:cubicBezTo>
                  <a:pt x="8953" y="9694"/>
                  <a:pt x="8937" y="9556"/>
                  <a:pt x="8969" y="9487"/>
                </a:cubicBezTo>
                <a:cubicBezTo>
                  <a:pt x="9009" y="9432"/>
                  <a:pt x="9073" y="9474"/>
                  <a:pt x="9081" y="9570"/>
                </a:cubicBezTo>
                <a:cubicBezTo>
                  <a:pt x="9089" y="9652"/>
                  <a:pt x="9194" y="9666"/>
                  <a:pt x="9170" y="9570"/>
                </a:cubicBezTo>
                <a:cubicBezTo>
                  <a:pt x="9146" y="9487"/>
                  <a:pt x="9073" y="9432"/>
                  <a:pt x="9146" y="9377"/>
                </a:cubicBezTo>
                <a:cubicBezTo>
                  <a:pt x="9226" y="9336"/>
                  <a:pt x="9338" y="9323"/>
                  <a:pt x="9370" y="9432"/>
                </a:cubicBezTo>
                <a:cubicBezTo>
                  <a:pt x="9402" y="9556"/>
                  <a:pt x="9442" y="9666"/>
                  <a:pt x="9482" y="9721"/>
                </a:cubicBezTo>
                <a:cubicBezTo>
                  <a:pt x="9514" y="9776"/>
                  <a:pt x="9602" y="9707"/>
                  <a:pt x="9634" y="9776"/>
                </a:cubicBezTo>
                <a:cubicBezTo>
                  <a:pt x="9658" y="9831"/>
                  <a:pt x="9658" y="9858"/>
                  <a:pt x="9610" y="9968"/>
                </a:cubicBezTo>
                <a:cubicBezTo>
                  <a:pt x="9570" y="10092"/>
                  <a:pt x="9554" y="10147"/>
                  <a:pt x="9570" y="10188"/>
                </a:cubicBezTo>
                <a:cubicBezTo>
                  <a:pt x="9586" y="10229"/>
                  <a:pt x="9626" y="10147"/>
                  <a:pt x="9610" y="10298"/>
                </a:cubicBezTo>
                <a:cubicBezTo>
                  <a:pt x="9594" y="10449"/>
                  <a:pt x="9562" y="10545"/>
                  <a:pt x="9586" y="10614"/>
                </a:cubicBezTo>
                <a:cubicBezTo>
                  <a:pt x="9610" y="10697"/>
                  <a:pt x="9626" y="10490"/>
                  <a:pt x="9650" y="10463"/>
                </a:cubicBezTo>
                <a:cubicBezTo>
                  <a:pt x="9674" y="10435"/>
                  <a:pt x="9650" y="10229"/>
                  <a:pt x="9642" y="10147"/>
                </a:cubicBezTo>
                <a:cubicBezTo>
                  <a:pt x="9634" y="10064"/>
                  <a:pt x="9658" y="9996"/>
                  <a:pt x="9690" y="9900"/>
                </a:cubicBezTo>
                <a:cubicBezTo>
                  <a:pt x="9722" y="9817"/>
                  <a:pt x="9634" y="9639"/>
                  <a:pt x="9594" y="9570"/>
                </a:cubicBezTo>
                <a:cubicBezTo>
                  <a:pt x="9554" y="9487"/>
                  <a:pt x="9474" y="9405"/>
                  <a:pt x="9450" y="9295"/>
                </a:cubicBezTo>
                <a:cubicBezTo>
                  <a:pt x="9434" y="9185"/>
                  <a:pt x="9498" y="9130"/>
                  <a:pt x="9458" y="9006"/>
                </a:cubicBezTo>
                <a:cubicBezTo>
                  <a:pt x="9410" y="8869"/>
                  <a:pt x="9434" y="8718"/>
                  <a:pt x="9530" y="8718"/>
                </a:cubicBezTo>
                <a:cubicBezTo>
                  <a:pt x="9634" y="8732"/>
                  <a:pt x="9754" y="8745"/>
                  <a:pt x="9803" y="8732"/>
                </a:cubicBezTo>
                <a:cubicBezTo>
                  <a:pt x="9851" y="8718"/>
                  <a:pt x="9883" y="8690"/>
                  <a:pt x="10011" y="8663"/>
                </a:cubicBezTo>
                <a:cubicBezTo>
                  <a:pt x="10139" y="8635"/>
                  <a:pt x="10051" y="8498"/>
                  <a:pt x="10027" y="8498"/>
                </a:cubicBezTo>
                <a:cubicBezTo>
                  <a:pt x="10003" y="8484"/>
                  <a:pt x="9939" y="8347"/>
                  <a:pt x="9979" y="8347"/>
                </a:cubicBezTo>
                <a:cubicBezTo>
                  <a:pt x="10027" y="8347"/>
                  <a:pt x="10011" y="8306"/>
                  <a:pt x="9979" y="8251"/>
                </a:cubicBezTo>
                <a:cubicBezTo>
                  <a:pt x="9947" y="8196"/>
                  <a:pt x="9987" y="8113"/>
                  <a:pt x="10003" y="8141"/>
                </a:cubicBezTo>
                <a:cubicBezTo>
                  <a:pt x="10027" y="8182"/>
                  <a:pt x="10099" y="8168"/>
                  <a:pt x="10091" y="8086"/>
                </a:cubicBezTo>
                <a:cubicBezTo>
                  <a:pt x="10083" y="8017"/>
                  <a:pt x="10035" y="7907"/>
                  <a:pt x="10091" y="7907"/>
                </a:cubicBezTo>
                <a:cubicBezTo>
                  <a:pt x="10155" y="7907"/>
                  <a:pt x="10171" y="7990"/>
                  <a:pt x="10211" y="7907"/>
                </a:cubicBezTo>
                <a:cubicBezTo>
                  <a:pt x="10251" y="7825"/>
                  <a:pt x="10307" y="7701"/>
                  <a:pt x="10363" y="7701"/>
                </a:cubicBezTo>
                <a:cubicBezTo>
                  <a:pt x="10419" y="7715"/>
                  <a:pt x="10500" y="7619"/>
                  <a:pt x="10540" y="7605"/>
                </a:cubicBezTo>
                <a:cubicBezTo>
                  <a:pt x="10580" y="7591"/>
                  <a:pt x="10508" y="7509"/>
                  <a:pt x="10548" y="7454"/>
                </a:cubicBezTo>
                <a:cubicBezTo>
                  <a:pt x="10596" y="7385"/>
                  <a:pt x="10756" y="7316"/>
                  <a:pt x="10780" y="7385"/>
                </a:cubicBezTo>
                <a:cubicBezTo>
                  <a:pt x="10804" y="7454"/>
                  <a:pt x="10860" y="7509"/>
                  <a:pt x="10900" y="7468"/>
                </a:cubicBezTo>
                <a:cubicBezTo>
                  <a:pt x="10932" y="7413"/>
                  <a:pt x="10964" y="7330"/>
                  <a:pt x="10996" y="7303"/>
                </a:cubicBezTo>
                <a:cubicBezTo>
                  <a:pt x="11028" y="7289"/>
                  <a:pt x="11036" y="7261"/>
                  <a:pt x="11028" y="7193"/>
                </a:cubicBezTo>
                <a:cubicBezTo>
                  <a:pt x="11020" y="7124"/>
                  <a:pt x="11068" y="7110"/>
                  <a:pt x="11100" y="7110"/>
                </a:cubicBezTo>
                <a:cubicBezTo>
                  <a:pt x="11133" y="7097"/>
                  <a:pt x="11189" y="7083"/>
                  <a:pt x="11165" y="7000"/>
                </a:cubicBezTo>
                <a:cubicBezTo>
                  <a:pt x="11141" y="6932"/>
                  <a:pt x="11125" y="6932"/>
                  <a:pt x="11165" y="6781"/>
                </a:cubicBezTo>
                <a:cubicBezTo>
                  <a:pt x="11205" y="6616"/>
                  <a:pt x="11213" y="6506"/>
                  <a:pt x="11277" y="6423"/>
                </a:cubicBezTo>
                <a:cubicBezTo>
                  <a:pt x="11333" y="6341"/>
                  <a:pt x="11389" y="6341"/>
                  <a:pt x="11445" y="6410"/>
                </a:cubicBezTo>
                <a:cubicBezTo>
                  <a:pt x="11501" y="6464"/>
                  <a:pt x="11509" y="6478"/>
                  <a:pt x="11445" y="6561"/>
                </a:cubicBezTo>
                <a:cubicBezTo>
                  <a:pt x="11389" y="6657"/>
                  <a:pt x="11477" y="6657"/>
                  <a:pt x="11501" y="6643"/>
                </a:cubicBezTo>
                <a:cubicBezTo>
                  <a:pt x="11525" y="6616"/>
                  <a:pt x="11605" y="6643"/>
                  <a:pt x="11621" y="6657"/>
                </a:cubicBezTo>
                <a:cubicBezTo>
                  <a:pt x="11637" y="6657"/>
                  <a:pt x="11605" y="6849"/>
                  <a:pt x="11589" y="6890"/>
                </a:cubicBezTo>
                <a:cubicBezTo>
                  <a:pt x="11573" y="6932"/>
                  <a:pt x="11637" y="6959"/>
                  <a:pt x="11677" y="6890"/>
                </a:cubicBezTo>
                <a:cubicBezTo>
                  <a:pt x="11717" y="6822"/>
                  <a:pt x="11677" y="6767"/>
                  <a:pt x="11733" y="6739"/>
                </a:cubicBezTo>
                <a:cubicBezTo>
                  <a:pt x="11789" y="6712"/>
                  <a:pt x="11862" y="6726"/>
                  <a:pt x="11894" y="6671"/>
                </a:cubicBezTo>
                <a:cubicBezTo>
                  <a:pt x="11926" y="6616"/>
                  <a:pt x="11950" y="6629"/>
                  <a:pt x="11998" y="6726"/>
                </a:cubicBezTo>
                <a:cubicBezTo>
                  <a:pt x="12046" y="6808"/>
                  <a:pt x="12094" y="6835"/>
                  <a:pt x="12118" y="6849"/>
                </a:cubicBezTo>
                <a:cubicBezTo>
                  <a:pt x="12142" y="6863"/>
                  <a:pt x="12198" y="6959"/>
                  <a:pt x="12206" y="6987"/>
                </a:cubicBezTo>
                <a:cubicBezTo>
                  <a:pt x="12214" y="7028"/>
                  <a:pt x="12222" y="7055"/>
                  <a:pt x="12230" y="7138"/>
                </a:cubicBezTo>
                <a:cubicBezTo>
                  <a:pt x="12238" y="7206"/>
                  <a:pt x="12254" y="7138"/>
                  <a:pt x="12262" y="7289"/>
                </a:cubicBezTo>
                <a:cubicBezTo>
                  <a:pt x="12270" y="7426"/>
                  <a:pt x="12254" y="7495"/>
                  <a:pt x="12222" y="7550"/>
                </a:cubicBezTo>
                <a:cubicBezTo>
                  <a:pt x="12182" y="7605"/>
                  <a:pt x="12190" y="7646"/>
                  <a:pt x="12174" y="7701"/>
                </a:cubicBezTo>
                <a:cubicBezTo>
                  <a:pt x="12158" y="7770"/>
                  <a:pt x="12150" y="7742"/>
                  <a:pt x="12110" y="7839"/>
                </a:cubicBezTo>
                <a:cubicBezTo>
                  <a:pt x="12070" y="7935"/>
                  <a:pt x="12078" y="7948"/>
                  <a:pt x="12062" y="8031"/>
                </a:cubicBezTo>
                <a:cubicBezTo>
                  <a:pt x="12046" y="8127"/>
                  <a:pt x="12030" y="8196"/>
                  <a:pt x="12022" y="8237"/>
                </a:cubicBezTo>
                <a:cubicBezTo>
                  <a:pt x="12014" y="8278"/>
                  <a:pt x="11998" y="8319"/>
                  <a:pt x="11974" y="8374"/>
                </a:cubicBezTo>
                <a:cubicBezTo>
                  <a:pt x="11950" y="8429"/>
                  <a:pt x="11934" y="8484"/>
                  <a:pt x="11910" y="8539"/>
                </a:cubicBezTo>
                <a:cubicBezTo>
                  <a:pt x="11886" y="8594"/>
                  <a:pt x="11870" y="8622"/>
                  <a:pt x="11862" y="8663"/>
                </a:cubicBezTo>
                <a:cubicBezTo>
                  <a:pt x="11846" y="8704"/>
                  <a:pt x="11830" y="8718"/>
                  <a:pt x="11814" y="8759"/>
                </a:cubicBezTo>
                <a:cubicBezTo>
                  <a:pt x="11806" y="8787"/>
                  <a:pt x="11870" y="8745"/>
                  <a:pt x="11910" y="8704"/>
                </a:cubicBezTo>
                <a:cubicBezTo>
                  <a:pt x="11942" y="8663"/>
                  <a:pt x="11982" y="8608"/>
                  <a:pt x="12006" y="8594"/>
                </a:cubicBezTo>
                <a:cubicBezTo>
                  <a:pt x="12038" y="8567"/>
                  <a:pt x="12126" y="8457"/>
                  <a:pt x="12158" y="8388"/>
                </a:cubicBezTo>
                <a:cubicBezTo>
                  <a:pt x="12182" y="8319"/>
                  <a:pt x="12126" y="8361"/>
                  <a:pt x="12102" y="8347"/>
                </a:cubicBezTo>
                <a:cubicBezTo>
                  <a:pt x="12070" y="8347"/>
                  <a:pt x="12070" y="8223"/>
                  <a:pt x="12078" y="8196"/>
                </a:cubicBezTo>
                <a:cubicBezTo>
                  <a:pt x="12094" y="8155"/>
                  <a:pt x="12134" y="8182"/>
                  <a:pt x="12166" y="8155"/>
                </a:cubicBezTo>
                <a:cubicBezTo>
                  <a:pt x="12190" y="8113"/>
                  <a:pt x="12222" y="8086"/>
                  <a:pt x="12230" y="8155"/>
                </a:cubicBezTo>
                <a:cubicBezTo>
                  <a:pt x="12246" y="8210"/>
                  <a:pt x="12286" y="8251"/>
                  <a:pt x="12318" y="8196"/>
                </a:cubicBezTo>
                <a:cubicBezTo>
                  <a:pt x="12350" y="8155"/>
                  <a:pt x="12350" y="8058"/>
                  <a:pt x="12374" y="8086"/>
                </a:cubicBezTo>
                <a:cubicBezTo>
                  <a:pt x="12406" y="8100"/>
                  <a:pt x="12414" y="8210"/>
                  <a:pt x="12430" y="8223"/>
                </a:cubicBezTo>
                <a:cubicBezTo>
                  <a:pt x="12454" y="8223"/>
                  <a:pt x="12511" y="8155"/>
                  <a:pt x="12535" y="8100"/>
                </a:cubicBezTo>
                <a:cubicBezTo>
                  <a:pt x="12567" y="8058"/>
                  <a:pt x="12647" y="8031"/>
                  <a:pt x="12743" y="8003"/>
                </a:cubicBezTo>
                <a:cubicBezTo>
                  <a:pt x="12839" y="7962"/>
                  <a:pt x="12879" y="7907"/>
                  <a:pt x="12879" y="7976"/>
                </a:cubicBezTo>
                <a:cubicBezTo>
                  <a:pt x="12879" y="8031"/>
                  <a:pt x="12887" y="8086"/>
                  <a:pt x="12951" y="8127"/>
                </a:cubicBezTo>
                <a:cubicBezTo>
                  <a:pt x="13007" y="8168"/>
                  <a:pt x="13135" y="8086"/>
                  <a:pt x="13176" y="8031"/>
                </a:cubicBezTo>
                <a:cubicBezTo>
                  <a:pt x="13216" y="7976"/>
                  <a:pt x="13304" y="7990"/>
                  <a:pt x="13328" y="7935"/>
                </a:cubicBezTo>
                <a:cubicBezTo>
                  <a:pt x="13344" y="7866"/>
                  <a:pt x="13312" y="7797"/>
                  <a:pt x="13288" y="7770"/>
                </a:cubicBezTo>
                <a:cubicBezTo>
                  <a:pt x="13256" y="7729"/>
                  <a:pt x="13224" y="7632"/>
                  <a:pt x="13240" y="7564"/>
                </a:cubicBezTo>
                <a:cubicBezTo>
                  <a:pt x="13256" y="7495"/>
                  <a:pt x="13312" y="7413"/>
                  <a:pt x="13352" y="7454"/>
                </a:cubicBezTo>
                <a:cubicBezTo>
                  <a:pt x="13384" y="7495"/>
                  <a:pt x="13472" y="7495"/>
                  <a:pt x="13504" y="7454"/>
                </a:cubicBezTo>
                <a:cubicBezTo>
                  <a:pt x="13536" y="7413"/>
                  <a:pt x="13592" y="7344"/>
                  <a:pt x="13632" y="7358"/>
                </a:cubicBezTo>
                <a:cubicBezTo>
                  <a:pt x="13664" y="7385"/>
                  <a:pt x="13776" y="7399"/>
                  <a:pt x="13784" y="7454"/>
                </a:cubicBezTo>
                <a:cubicBezTo>
                  <a:pt x="13800" y="7495"/>
                  <a:pt x="13808" y="7523"/>
                  <a:pt x="13792" y="7550"/>
                </a:cubicBezTo>
                <a:cubicBezTo>
                  <a:pt x="13776" y="7577"/>
                  <a:pt x="13865" y="7564"/>
                  <a:pt x="13873" y="7564"/>
                </a:cubicBezTo>
                <a:cubicBezTo>
                  <a:pt x="13881" y="7577"/>
                  <a:pt x="13841" y="7687"/>
                  <a:pt x="13816" y="7715"/>
                </a:cubicBezTo>
                <a:cubicBezTo>
                  <a:pt x="13784" y="7742"/>
                  <a:pt x="13881" y="7646"/>
                  <a:pt x="13921" y="7715"/>
                </a:cubicBezTo>
                <a:cubicBezTo>
                  <a:pt x="13961" y="7784"/>
                  <a:pt x="13993" y="7784"/>
                  <a:pt x="13969" y="7825"/>
                </a:cubicBezTo>
                <a:cubicBezTo>
                  <a:pt x="13945" y="7866"/>
                  <a:pt x="13889" y="7866"/>
                  <a:pt x="13873" y="7894"/>
                </a:cubicBezTo>
                <a:cubicBezTo>
                  <a:pt x="13857" y="7921"/>
                  <a:pt x="13913" y="7921"/>
                  <a:pt x="13985" y="8017"/>
                </a:cubicBezTo>
                <a:cubicBezTo>
                  <a:pt x="14057" y="8100"/>
                  <a:pt x="14177" y="8237"/>
                  <a:pt x="14201" y="8264"/>
                </a:cubicBezTo>
                <a:cubicBezTo>
                  <a:pt x="14217" y="8292"/>
                  <a:pt x="14361" y="8361"/>
                  <a:pt x="14353" y="8237"/>
                </a:cubicBezTo>
                <a:cubicBezTo>
                  <a:pt x="14353" y="8127"/>
                  <a:pt x="14321" y="7990"/>
                  <a:pt x="14289" y="7894"/>
                </a:cubicBezTo>
                <a:cubicBezTo>
                  <a:pt x="14257" y="7797"/>
                  <a:pt x="14249" y="7660"/>
                  <a:pt x="14265" y="7646"/>
                </a:cubicBezTo>
                <a:cubicBezTo>
                  <a:pt x="14289" y="7646"/>
                  <a:pt x="14345" y="7701"/>
                  <a:pt x="14385" y="7729"/>
                </a:cubicBezTo>
                <a:cubicBezTo>
                  <a:pt x="14433" y="7756"/>
                  <a:pt x="14538" y="7701"/>
                  <a:pt x="14538" y="7674"/>
                </a:cubicBezTo>
                <a:cubicBezTo>
                  <a:pt x="14538" y="7632"/>
                  <a:pt x="14538" y="7495"/>
                  <a:pt x="14602" y="7440"/>
                </a:cubicBezTo>
                <a:cubicBezTo>
                  <a:pt x="14666" y="7385"/>
                  <a:pt x="14682" y="7358"/>
                  <a:pt x="14746" y="7385"/>
                </a:cubicBezTo>
                <a:cubicBezTo>
                  <a:pt x="14818" y="7426"/>
                  <a:pt x="14826" y="7330"/>
                  <a:pt x="14794" y="7303"/>
                </a:cubicBezTo>
                <a:cubicBezTo>
                  <a:pt x="14762" y="7289"/>
                  <a:pt x="14754" y="7220"/>
                  <a:pt x="14794" y="7179"/>
                </a:cubicBezTo>
                <a:cubicBezTo>
                  <a:pt x="14826" y="7138"/>
                  <a:pt x="14906" y="7138"/>
                  <a:pt x="14898" y="7097"/>
                </a:cubicBezTo>
                <a:cubicBezTo>
                  <a:pt x="14890" y="7042"/>
                  <a:pt x="14794" y="6945"/>
                  <a:pt x="14794" y="6890"/>
                </a:cubicBezTo>
                <a:cubicBezTo>
                  <a:pt x="14794" y="6835"/>
                  <a:pt x="14802" y="6739"/>
                  <a:pt x="14786" y="6767"/>
                </a:cubicBezTo>
                <a:cubicBezTo>
                  <a:pt x="14762" y="6794"/>
                  <a:pt x="14730" y="6877"/>
                  <a:pt x="14690" y="6794"/>
                </a:cubicBezTo>
                <a:cubicBezTo>
                  <a:pt x="14658" y="6698"/>
                  <a:pt x="14698" y="6671"/>
                  <a:pt x="14730" y="6657"/>
                </a:cubicBezTo>
                <a:cubicBezTo>
                  <a:pt x="14762" y="6643"/>
                  <a:pt x="14770" y="6561"/>
                  <a:pt x="14762" y="6519"/>
                </a:cubicBezTo>
                <a:cubicBezTo>
                  <a:pt x="14746" y="6492"/>
                  <a:pt x="14674" y="6451"/>
                  <a:pt x="14690" y="6423"/>
                </a:cubicBezTo>
                <a:cubicBezTo>
                  <a:pt x="14698" y="6410"/>
                  <a:pt x="14714" y="6355"/>
                  <a:pt x="14746" y="6355"/>
                </a:cubicBezTo>
                <a:cubicBezTo>
                  <a:pt x="14778" y="6368"/>
                  <a:pt x="14850" y="6286"/>
                  <a:pt x="14890" y="6231"/>
                </a:cubicBezTo>
                <a:cubicBezTo>
                  <a:pt x="14930" y="6162"/>
                  <a:pt x="14994" y="6135"/>
                  <a:pt x="15042" y="6066"/>
                </a:cubicBezTo>
                <a:cubicBezTo>
                  <a:pt x="15090" y="6011"/>
                  <a:pt x="15162" y="5915"/>
                  <a:pt x="15179" y="5956"/>
                </a:cubicBezTo>
                <a:cubicBezTo>
                  <a:pt x="15195" y="5997"/>
                  <a:pt x="15138" y="6052"/>
                  <a:pt x="15130" y="6107"/>
                </a:cubicBezTo>
                <a:cubicBezTo>
                  <a:pt x="15122" y="6162"/>
                  <a:pt x="15187" y="6094"/>
                  <a:pt x="15211" y="6052"/>
                </a:cubicBezTo>
                <a:cubicBezTo>
                  <a:pt x="15227" y="6025"/>
                  <a:pt x="15243" y="6107"/>
                  <a:pt x="15251" y="6148"/>
                </a:cubicBezTo>
                <a:cubicBezTo>
                  <a:pt x="15259" y="6190"/>
                  <a:pt x="15283" y="6121"/>
                  <a:pt x="15259" y="6025"/>
                </a:cubicBezTo>
                <a:cubicBezTo>
                  <a:pt x="15227" y="5929"/>
                  <a:pt x="15235" y="5887"/>
                  <a:pt x="15275" y="5819"/>
                </a:cubicBezTo>
                <a:cubicBezTo>
                  <a:pt x="15315" y="5764"/>
                  <a:pt x="15379" y="5695"/>
                  <a:pt x="15443" y="5668"/>
                </a:cubicBezTo>
                <a:cubicBezTo>
                  <a:pt x="15507" y="5626"/>
                  <a:pt x="15555" y="5654"/>
                  <a:pt x="15539" y="5709"/>
                </a:cubicBezTo>
                <a:cubicBezTo>
                  <a:pt x="15523" y="5764"/>
                  <a:pt x="15499" y="5874"/>
                  <a:pt x="15555" y="5832"/>
                </a:cubicBezTo>
                <a:cubicBezTo>
                  <a:pt x="15603" y="5805"/>
                  <a:pt x="15643" y="5750"/>
                  <a:pt x="15667" y="5777"/>
                </a:cubicBezTo>
                <a:cubicBezTo>
                  <a:pt x="15691" y="5819"/>
                  <a:pt x="15731" y="5805"/>
                  <a:pt x="15763" y="5736"/>
                </a:cubicBezTo>
                <a:cubicBezTo>
                  <a:pt x="15795" y="5668"/>
                  <a:pt x="15860" y="5654"/>
                  <a:pt x="15884" y="5709"/>
                </a:cubicBezTo>
                <a:cubicBezTo>
                  <a:pt x="15908" y="5764"/>
                  <a:pt x="16020" y="5695"/>
                  <a:pt x="16036" y="5571"/>
                </a:cubicBezTo>
                <a:cubicBezTo>
                  <a:pt x="16052" y="5434"/>
                  <a:pt x="16060" y="5310"/>
                  <a:pt x="16116" y="5200"/>
                </a:cubicBezTo>
                <a:cubicBezTo>
                  <a:pt x="16172" y="5090"/>
                  <a:pt x="16204" y="4981"/>
                  <a:pt x="16284" y="4843"/>
                </a:cubicBezTo>
                <a:cubicBezTo>
                  <a:pt x="16364" y="4706"/>
                  <a:pt x="16500" y="4719"/>
                  <a:pt x="16565" y="4774"/>
                </a:cubicBezTo>
                <a:cubicBezTo>
                  <a:pt x="16621" y="4829"/>
                  <a:pt x="16605" y="4884"/>
                  <a:pt x="16645" y="4953"/>
                </a:cubicBezTo>
                <a:cubicBezTo>
                  <a:pt x="16693" y="5008"/>
                  <a:pt x="16741" y="4912"/>
                  <a:pt x="16757" y="4857"/>
                </a:cubicBezTo>
                <a:cubicBezTo>
                  <a:pt x="16773" y="4802"/>
                  <a:pt x="16829" y="4857"/>
                  <a:pt x="16869" y="4926"/>
                </a:cubicBezTo>
                <a:cubicBezTo>
                  <a:pt x="16909" y="4994"/>
                  <a:pt x="16973" y="4994"/>
                  <a:pt x="16973" y="4967"/>
                </a:cubicBezTo>
                <a:cubicBezTo>
                  <a:pt x="16973" y="4939"/>
                  <a:pt x="16909" y="4898"/>
                  <a:pt x="16877" y="4802"/>
                </a:cubicBezTo>
                <a:cubicBezTo>
                  <a:pt x="16845" y="4692"/>
                  <a:pt x="16845" y="4678"/>
                  <a:pt x="16877" y="4568"/>
                </a:cubicBezTo>
                <a:cubicBezTo>
                  <a:pt x="16909" y="4445"/>
                  <a:pt x="16917" y="4362"/>
                  <a:pt x="16941" y="4321"/>
                </a:cubicBezTo>
                <a:cubicBezTo>
                  <a:pt x="16957" y="4266"/>
                  <a:pt x="17005" y="4252"/>
                  <a:pt x="17045" y="4184"/>
                </a:cubicBezTo>
                <a:cubicBezTo>
                  <a:pt x="17077" y="4101"/>
                  <a:pt x="17133" y="4019"/>
                  <a:pt x="17133" y="3950"/>
                </a:cubicBezTo>
                <a:cubicBezTo>
                  <a:pt x="17133" y="3881"/>
                  <a:pt x="17117" y="3758"/>
                  <a:pt x="17093" y="3716"/>
                </a:cubicBezTo>
                <a:cubicBezTo>
                  <a:pt x="17069" y="3689"/>
                  <a:pt x="17061" y="3606"/>
                  <a:pt x="17069" y="3579"/>
                </a:cubicBezTo>
                <a:cubicBezTo>
                  <a:pt x="17077" y="3552"/>
                  <a:pt x="17149" y="3442"/>
                  <a:pt x="17165" y="3428"/>
                </a:cubicBezTo>
                <a:cubicBezTo>
                  <a:pt x="17181" y="3414"/>
                  <a:pt x="17254" y="3510"/>
                  <a:pt x="17254" y="3538"/>
                </a:cubicBezTo>
                <a:cubicBezTo>
                  <a:pt x="17246" y="3565"/>
                  <a:pt x="17189" y="3634"/>
                  <a:pt x="17181" y="3675"/>
                </a:cubicBezTo>
                <a:cubicBezTo>
                  <a:pt x="17165" y="3703"/>
                  <a:pt x="17206" y="3716"/>
                  <a:pt x="17230" y="3730"/>
                </a:cubicBezTo>
                <a:cubicBezTo>
                  <a:pt x="17254" y="3744"/>
                  <a:pt x="17262" y="3744"/>
                  <a:pt x="17294" y="3703"/>
                </a:cubicBezTo>
                <a:cubicBezTo>
                  <a:pt x="17334" y="3661"/>
                  <a:pt x="17358" y="3579"/>
                  <a:pt x="17390" y="3606"/>
                </a:cubicBezTo>
                <a:cubicBezTo>
                  <a:pt x="17422" y="3634"/>
                  <a:pt x="17470" y="3606"/>
                  <a:pt x="17486" y="3538"/>
                </a:cubicBezTo>
                <a:cubicBezTo>
                  <a:pt x="17502" y="3469"/>
                  <a:pt x="17494" y="3345"/>
                  <a:pt x="17414" y="3318"/>
                </a:cubicBezTo>
                <a:cubicBezTo>
                  <a:pt x="17342" y="3290"/>
                  <a:pt x="17294" y="3318"/>
                  <a:pt x="17278" y="3332"/>
                </a:cubicBezTo>
                <a:cubicBezTo>
                  <a:pt x="17262" y="3359"/>
                  <a:pt x="17246" y="3318"/>
                  <a:pt x="17222" y="3277"/>
                </a:cubicBezTo>
                <a:cubicBezTo>
                  <a:pt x="17189" y="3222"/>
                  <a:pt x="17141" y="3167"/>
                  <a:pt x="17141" y="3153"/>
                </a:cubicBezTo>
                <a:cubicBezTo>
                  <a:pt x="17133" y="3139"/>
                  <a:pt x="17157" y="3084"/>
                  <a:pt x="17198" y="3016"/>
                </a:cubicBezTo>
                <a:cubicBezTo>
                  <a:pt x="17238" y="2961"/>
                  <a:pt x="17286" y="2810"/>
                  <a:pt x="17318" y="2810"/>
                </a:cubicBezTo>
                <a:cubicBezTo>
                  <a:pt x="17342" y="2796"/>
                  <a:pt x="17334" y="2713"/>
                  <a:pt x="17350" y="2672"/>
                </a:cubicBezTo>
                <a:cubicBezTo>
                  <a:pt x="17358" y="2617"/>
                  <a:pt x="17414" y="2494"/>
                  <a:pt x="17414" y="2411"/>
                </a:cubicBezTo>
                <a:cubicBezTo>
                  <a:pt x="17406" y="2342"/>
                  <a:pt x="17406" y="2329"/>
                  <a:pt x="17470" y="2246"/>
                </a:cubicBezTo>
                <a:cubicBezTo>
                  <a:pt x="17534" y="2164"/>
                  <a:pt x="17630" y="2040"/>
                  <a:pt x="17638" y="1985"/>
                </a:cubicBezTo>
                <a:cubicBezTo>
                  <a:pt x="17654" y="1916"/>
                  <a:pt x="17718" y="1820"/>
                  <a:pt x="17774" y="1752"/>
                </a:cubicBezTo>
                <a:cubicBezTo>
                  <a:pt x="17830" y="1683"/>
                  <a:pt x="17862" y="1710"/>
                  <a:pt x="17911" y="1614"/>
                </a:cubicBezTo>
                <a:cubicBezTo>
                  <a:pt x="17951" y="1532"/>
                  <a:pt x="18039" y="1504"/>
                  <a:pt x="18063" y="1463"/>
                </a:cubicBezTo>
                <a:cubicBezTo>
                  <a:pt x="18087" y="1422"/>
                  <a:pt x="18183" y="1312"/>
                  <a:pt x="18207" y="1257"/>
                </a:cubicBezTo>
                <a:cubicBezTo>
                  <a:pt x="18231" y="1216"/>
                  <a:pt x="18327" y="1092"/>
                  <a:pt x="18351" y="1051"/>
                </a:cubicBezTo>
                <a:cubicBezTo>
                  <a:pt x="18375" y="1010"/>
                  <a:pt x="18423" y="1023"/>
                  <a:pt x="18447" y="996"/>
                </a:cubicBezTo>
                <a:cubicBezTo>
                  <a:pt x="18471" y="955"/>
                  <a:pt x="18503" y="955"/>
                  <a:pt x="18511" y="982"/>
                </a:cubicBezTo>
                <a:cubicBezTo>
                  <a:pt x="18527" y="1010"/>
                  <a:pt x="18568" y="1023"/>
                  <a:pt x="18600" y="1010"/>
                </a:cubicBezTo>
                <a:cubicBezTo>
                  <a:pt x="18632" y="996"/>
                  <a:pt x="18688" y="1051"/>
                  <a:pt x="18696" y="1037"/>
                </a:cubicBezTo>
                <a:cubicBezTo>
                  <a:pt x="18704" y="1023"/>
                  <a:pt x="18784" y="941"/>
                  <a:pt x="18744" y="927"/>
                </a:cubicBezTo>
                <a:cubicBezTo>
                  <a:pt x="18712" y="913"/>
                  <a:pt x="18704" y="872"/>
                  <a:pt x="18664" y="900"/>
                </a:cubicBezTo>
                <a:cubicBezTo>
                  <a:pt x="18624" y="913"/>
                  <a:pt x="18608" y="886"/>
                  <a:pt x="18576" y="900"/>
                </a:cubicBezTo>
                <a:cubicBezTo>
                  <a:pt x="18552" y="913"/>
                  <a:pt x="18560" y="831"/>
                  <a:pt x="18584" y="776"/>
                </a:cubicBezTo>
                <a:cubicBezTo>
                  <a:pt x="18600" y="721"/>
                  <a:pt x="18624" y="762"/>
                  <a:pt x="18632" y="707"/>
                </a:cubicBezTo>
                <a:cubicBezTo>
                  <a:pt x="18640" y="639"/>
                  <a:pt x="18640" y="611"/>
                  <a:pt x="18624" y="584"/>
                </a:cubicBezTo>
                <a:cubicBezTo>
                  <a:pt x="18616" y="542"/>
                  <a:pt x="18632" y="460"/>
                  <a:pt x="18648" y="405"/>
                </a:cubicBezTo>
                <a:cubicBezTo>
                  <a:pt x="18672" y="364"/>
                  <a:pt x="18712" y="377"/>
                  <a:pt x="18744" y="336"/>
                </a:cubicBezTo>
                <a:cubicBezTo>
                  <a:pt x="18776" y="295"/>
                  <a:pt x="18936" y="48"/>
                  <a:pt x="18960" y="6"/>
                </a:cubicBezTo>
                <a:cubicBezTo>
                  <a:pt x="18976" y="-21"/>
                  <a:pt x="18992" y="48"/>
                  <a:pt x="18992" y="89"/>
                </a:cubicBezTo>
                <a:cubicBezTo>
                  <a:pt x="18992" y="130"/>
                  <a:pt x="19008" y="199"/>
                  <a:pt x="19032" y="213"/>
                </a:cubicBezTo>
                <a:cubicBezTo>
                  <a:pt x="19064" y="226"/>
                  <a:pt x="19088" y="254"/>
                  <a:pt x="19088" y="295"/>
                </a:cubicBezTo>
                <a:cubicBezTo>
                  <a:pt x="19088" y="336"/>
                  <a:pt x="19080" y="391"/>
                  <a:pt x="19088" y="432"/>
                </a:cubicBezTo>
                <a:cubicBezTo>
                  <a:pt x="19104" y="460"/>
                  <a:pt x="19112" y="570"/>
                  <a:pt x="19096" y="597"/>
                </a:cubicBezTo>
                <a:cubicBezTo>
                  <a:pt x="19088" y="625"/>
                  <a:pt x="19104" y="694"/>
                  <a:pt x="19152" y="652"/>
                </a:cubicBezTo>
                <a:cubicBezTo>
                  <a:pt x="19208" y="625"/>
                  <a:pt x="19281" y="707"/>
                  <a:pt x="19281" y="762"/>
                </a:cubicBezTo>
                <a:cubicBezTo>
                  <a:pt x="19281" y="817"/>
                  <a:pt x="19297" y="858"/>
                  <a:pt x="19329" y="817"/>
                </a:cubicBezTo>
                <a:cubicBezTo>
                  <a:pt x="19361" y="776"/>
                  <a:pt x="19385" y="748"/>
                  <a:pt x="19393" y="776"/>
                </a:cubicBezTo>
                <a:cubicBezTo>
                  <a:pt x="19401" y="803"/>
                  <a:pt x="19393" y="858"/>
                  <a:pt x="19401" y="886"/>
                </a:cubicBezTo>
                <a:cubicBezTo>
                  <a:pt x="19401" y="913"/>
                  <a:pt x="19441" y="955"/>
                  <a:pt x="19433" y="996"/>
                </a:cubicBezTo>
                <a:cubicBezTo>
                  <a:pt x="19425" y="1037"/>
                  <a:pt x="19425" y="1051"/>
                  <a:pt x="19385" y="1092"/>
                </a:cubicBezTo>
                <a:cubicBezTo>
                  <a:pt x="19337" y="1147"/>
                  <a:pt x="19321" y="1147"/>
                  <a:pt x="19297" y="1202"/>
                </a:cubicBezTo>
                <a:cubicBezTo>
                  <a:pt x="19265" y="1257"/>
                  <a:pt x="19233" y="1298"/>
                  <a:pt x="19216" y="1367"/>
                </a:cubicBezTo>
                <a:cubicBezTo>
                  <a:pt x="19208" y="1422"/>
                  <a:pt x="19200" y="1449"/>
                  <a:pt x="19176" y="1463"/>
                </a:cubicBezTo>
                <a:cubicBezTo>
                  <a:pt x="19152" y="1463"/>
                  <a:pt x="19024" y="1394"/>
                  <a:pt x="19000" y="1463"/>
                </a:cubicBezTo>
                <a:cubicBezTo>
                  <a:pt x="18968" y="1532"/>
                  <a:pt x="18920" y="1614"/>
                  <a:pt x="18936" y="1697"/>
                </a:cubicBezTo>
                <a:cubicBezTo>
                  <a:pt x="18952" y="1765"/>
                  <a:pt x="18952" y="1793"/>
                  <a:pt x="18944" y="1861"/>
                </a:cubicBezTo>
                <a:cubicBezTo>
                  <a:pt x="18936" y="1916"/>
                  <a:pt x="18920" y="1985"/>
                  <a:pt x="18896" y="1958"/>
                </a:cubicBezTo>
                <a:cubicBezTo>
                  <a:pt x="18864" y="1944"/>
                  <a:pt x="18840" y="1958"/>
                  <a:pt x="18824" y="1971"/>
                </a:cubicBezTo>
                <a:cubicBezTo>
                  <a:pt x="18808" y="1985"/>
                  <a:pt x="18752" y="1985"/>
                  <a:pt x="18744" y="1958"/>
                </a:cubicBezTo>
                <a:cubicBezTo>
                  <a:pt x="18728" y="1944"/>
                  <a:pt x="18696" y="1916"/>
                  <a:pt x="18688" y="1944"/>
                </a:cubicBezTo>
                <a:cubicBezTo>
                  <a:pt x="18672" y="1985"/>
                  <a:pt x="18704" y="2054"/>
                  <a:pt x="18704" y="2095"/>
                </a:cubicBezTo>
                <a:cubicBezTo>
                  <a:pt x="18704" y="2150"/>
                  <a:pt x="18736" y="2177"/>
                  <a:pt x="18776" y="2150"/>
                </a:cubicBezTo>
                <a:cubicBezTo>
                  <a:pt x="18816" y="2123"/>
                  <a:pt x="18824" y="2081"/>
                  <a:pt x="18856" y="2123"/>
                </a:cubicBezTo>
                <a:cubicBezTo>
                  <a:pt x="18888" y="2164"/>
                  <a:pt x="18912" y="2150"/>
                  <a:pt x="18944" y="2205"/>
                </a:cubicBezTo>
                <a:cubicBezTo>
                  <a:pt x="18976" y="2246"/>
                  <a:pt x="18992" y="2246"/>
                  <a:pt x="19000" y="2342"/>
                </a:cubicBezTo>
                <a:cubicBezTo>
                  <a:pt x="19008" y="2452"/>
                  <a:pt x="19040" y="2411"/>
                  <a:pt x="19056" y="2521"/>
                </a:cubicBezTo>
                <a:cubicBezTo>
                  <a:pt x="19072" y="2617"/>
                  <a:pt x="19072" y="2603"/>
                  <a:pt x="19072" y="2672"/>
                </a:cubicBezTo>
                <a:cubicBezTo>
                  <a:pt x="19072" y="2755"/>
                  <a:pt x="19056" y="2755"/>
                  <a:pt x="19032" y="2796"/>
                </a:cubicBezTo>
                <a:cubicBezTo>
                  <a:pt x="19008" y="2823"/>
                  <a:pt x="19016" y="2864"/>
                  <a:pt x="18976" y="2906"/>
                </a:cubicBezTo>
                <a:cubicBezTo>
                  <a:pt x="18936" y="2933"/>
                  <a:pt x="18896" y="2974"/>
                  <a:pt x="18896" y="3029"/>
                </a:cubicBezTo>
                <a:cubicBezTo>
                  <a:pt x="18888" y="3071"/>
                  <a:pt x="18944" y="3098"/>
                  <a:pt x="18928" y="3126"/>
                </a:cubicBezTo>
                <a:cubicBezTo>
                  <a:pt x="18912" y="3139"/>
                  <a:pt x="18984" y="3112"/>
                  <a:pt x="18960" y="3057"/>
                </a:cubicBezTo>
                <a:cubicBezTo>
                  <a:pt x="18936" y="2988"/>
                  <a:pt x="18976" y="2933"/>
                  <a:pt x="18992" y="2933"/>
                </a:cubicBezTo>
                <a:cubicBezTo>
                  <a:pt x="19000" y="2933"/>
                  <a:pt x="19104" y="2974"/>
                  <a:pt x="19120" y="2919"/>
                </a:cubicBezTo>
                <a:cubicBezTo>
                  <a:pt x="19128" y="2864"/>
                  <a:pt x="19128" y="2768"/>
                  <a:pt x="19184" y="2796"/>
                </a:cubicBezTo>
                <a:cubicBezTo>
                  <a:pt x="19249" y="2823"/>
                  <a:pt x="19216" y="2796"/>
                  <a:pt x="19265" y="2782"/>
                </a:cubicBezTo>
                <a:cubicBezTo>
                  <a:pt x="19305" y="2768"/>
                  <a:pt x="19353" y="2796"/>
                  <a:pt x="19377" y="2837"/>
                </a:cubicBezTo>
                <a:cubicBezTo>
                  <a:pt x="19401" y="2864"/>
                  <a:pt x="19473" y="2796"/>
                  <a:pt x="19489" y="2768"/>
                </a:cubicBezTo>
                <a:cubicBezTo>
                  <a:pt x="19505" y="2741"/>
                  <a:pt x="19553" y="2755"/>
                  <a:pt x="19561" y="2768"/>
                </a:cubicBezTo>
                <a:cubicBezTo>
                  <a:pt x="19577" y="2796"/>
                  <a:pt x="19633" y="2768"/>
                  <a:pt x="19649" y="2755"/>
                </a:cubicBezTo>
                <a:cubicBezTo>
                  <a:pt x="19665" y="2741"/>
                  <a:pt x="19793" y="2919"/>
                  <a:pt x="19777" y="2961"/>
                </a:cubicBezTo>
                <a:cubicBezTo>
                  <a:pt x="19753" y="3016"/>
                  <a:pt x="19673" y="3139"/>
                  <a:pt x="19641" y="3194"/>
                </a:cubicBezTo>
                <a:cubicBezTo>
                  <a:pt x="19609" y="3249"/>
                  <a:pt x="19553" y="3263"/>
                  <a:pt x="19561" y="3332"/>
                </a:cubicBezTo>
                <a:cubicBezTo>
                  <a:pt x="19577" y="3387"/>
                  <a:pt x="19601" y="3483"/>
                  <a:pt x="19617" y="3524"/>
                </a:cubicBezTo>
                <a:cubicBezTo>
                  <a:pt x="19633" y="3579"/>
                  <a:pt x="19665" y="3689"/>
                  <a:pt x="19649" y="3785"/>
                </a:cubicBezTo>
                <a:cubicBezTo>
                  <a:pt x="19641" y="3881"/>
                  <a:pt x="19657" y="3881"/>
                  <a:pt x="19673" y="3977"/>
                </a:cubicBezTo>
                <a:cubicBezTo>
                  <a:pt x="19681" y="4087"/>
                  <a:pt x="19705" y="4142"/>
                  <a:pt x="19697" y="4252"/>
                </a:cubicBezTo>
                <a:cubicBezTo>
                  <a:pt x="19697" y="4348"/>
                  <a:pt x="19721" y="4541"/>
                  <a:pt x="19745" y="4596"/>
                </a:cubicBezTo>
                <a:cubicBezTo>
                  <a:pt x="19761" y="4651"/>
                  <a:pt x="19801" y="4733"/>
                  <a:pt x="19809" y="4788"/>
                </a:cubicBezTo>
                <a:cubicBezTo>
                  <a:pt x="19817" y="4843"/>
                  <a:pt x="19841" y="4912"/>
                  <a:pt x="19849" y="4994"/>
                </a:cubicBezTo>
                <a:cubicBezTo>
                  <a:pt x="19849" y="5077"/>
                  <a:pt x="19857" y="5187"/>
                  <a:pt x="19873" y="5228"/>
                </a:cubicBezTo>
                <a:cubicBezTo>
                  <a:pt x="19881" y="5255"/>
                  <a:pt x="19946" y="5365"/>
                  <a:pt x="19970" y="5379"/>
                </a:cubicBezTo>
                <a:cubicBezTo>
                  <a:pt x="19994" y="5406"/>
                  <a:pt x="19970" y="5475"/>
                  <a:pt x="19914" y="5475"/>
                </a:cubicBezTo>
                <a:cubicBezTo>
                  <a:pt x="19849" y="5475"/>
                  <a:pt x="19817" y="5503"/>
                  <a:pt x="19793" y="5530"/>
                </a:cubicBezTo>
                <a:cubicBezTo>
                  <a:pt x="19769" y="5544"/>
                  <a:pt x="19705" y="5585"/>
                  <a:pt x="19673" y="5805"/>
                </a:cubicBezTo>
                <a:cubicBezTo>
                  <a:pt x="19633" y="6025"/>
                  <a:pt x="19641" y="6080"/>
                  <a:pt x="19673" y="6176"/>
                </a:cubicBezTo>
                <a:cubicBezTo>
                  <a:pt x="19705" y="6286"/>
                  <a:pt x="19729" y="6410"/>
                  <a:pt x="19729" y="6410"/>
                </a:cubicBezTo>
                <a:cubicBezTo>
                  <a:pt x="19729" y="6410"/>
                  <a:pt x="19649" y="6368"/>
                  <a:pt x="19633" y="6341"/>
                </a:cubicBezTo>
                <a:cubicBezTo>
                  <a:pt x="19617" y="6300"/>
                  <a:pt x="19561" y="6258"/>
                  <a:pt x="19561" y="6258"/>
                </a:cubicBezTo>
                <a:cubicBezTo>
                  <a:pt x="19561" y="6258"/>
                  <a:pt x="19569" y="6492"/>
                  <a:pt x="19593" y="6561"/>
                </a:cubicBezTo>
                <a:cubicBezTo>
                  <a:pt x="19617" y="6629"/>
                  <a:pt x="19649" y="6629"/>
                  <a:pt x="19625" y="6671"/>
                </a:cubicBezTo>
                <a:cubicBezTo>
                  <a:pt x="19593" y="6712"/>
                  <a:pt x="19545" y="6657"/>
                  <a:pt x="19545" y="6753"/>
                </a:cubicBezTo>
                <a:cubicBezTo>
                  <a:pt x="19545" y="6849"/>
                  <a:pt x="19553" y="6849"/>
                  <a:pt x="19529" y="6877"/>
                </a:cubicBezTo>
                <a:cubicBezTo>
                  <a:pt x="19505" y="6904"/>
                  <a:pt x="19513" y="6904"/>
                  <a:pt x="19537" y="6987"/>
                </a:cubicBezTo>
                <a:cubicBezTo>
                  <a:pt x="19553" y="7069"/>
                  <a:pt x="19625" y="7110"/>
                  <a:pt x="19641" y="7193"/>
                </a:cubicBezTo>
                <a:cubicBezTo>
                  <a:pt x="19657" y="7275"/>
                  <a:pt x="19697" y="7316"/>
                  <a:pt x="19721" y="7426"/>
                </a:cubicBezTo>
                <a:cubicBezTo>
                  <a:pt x="19745" y="7550"/>
                  <a:pt x="19801" y="7770"/>
                  <a:pt x="19841" y="7839"/>
                </a:cubicBezTo>
                <a:cubicBezTo>
                  <a:pt x="19889" y="7894"/>
                  <a:pt x="19986" y="7866"/>
                  <a:pt x="19970" y="7797"/>
                </a:cubicBezTo>
                <a:cubicBezTo>
                  <a:pt x="19962" y="7742"/>
                  <a:pt x="19978" y="7646"/>
                  <a:pt x="20018" y="7619"/>
                </a:cubicBezTo>
                <a:cubicBezTo>
                  <a:pt x="20066" y="7605"/>
                  <a:pt x="20114" y="7674"/>
                  <a:pt x="20114" y="7742"/>
                </a:cubicBezTo>
                <a:cubicBezTo>
                  <a:pt x="20114" y="7811"/>
                  <a:pt x="20146" y="7852"/>
                  <a:pt x="20178" y="7880"/>
                </a:cubicBezTo>
                <a:cubicBezTo>
                  <a:pt x="20210" y="7894"/>
                  <a:pt x="20282" y="7976"/>
                  <a:pt x="20298" y="7948"/>
                </a:cubicBezTo>
                <a:cubicBezTo>
                  <a:pt x="20306" y="7921"/>
                  <a:pt x="20362" y="7880"/>
                  <a:pt x="20402" y="7907"/>
                </a:cubicBezTo>
                <a:cubicBezTo>
                  <a:pt x="20434" y="7935"/>
                  <a:pt x="20514" y="8031"/>
                  <a:pt x="20474" y="8100"/>
                </a:cubicBezTo>
                <a:cubicBezTo>
                  <a:pt x="20442" y="8155"/>
                  <a:pt x="20402" y="8141"/>
                  <a:pt x="20394" y="8141"/>
                </a:cubicBezTo>
                <a:cubicBezTo>
                  <a:pt x="20378" y="8155"/>
                  <a:pt x="20386" y="8210"/>
                  <a:pt x="20386" y="8264"/>
                </a:cubicBezTo>
                <a:cubicBezTo>
                  <a:pt x="20394" y="8333"/>
                  <a:pt x="20426" y="8347"/>
                  <a:pt x="20450" y="8443"/>
                </a:cubicBezTo>
                <a:cubicBezTo>
                  <a:pt x="20482" y="8526"/>
                  <a:pt x="20498" y="8539"/>
                  <a:pt x="20579" y="8608"/>
                </a:cubicBezTo>
                <a:cubicBezTo>
                  <a:pt x="20659" y="8677"/>
                  <a:pt x="20731" y="8594"/>
                  <a:pt x="20747" y="8663"/>
                </a:cubicBezTo>
                <a:cubicBezTo>
                  <a:pt x="20763" y="8745"/>
                  <a:pt x="20771" y="8869"/>
                  <a:pt x="20747" y="8924"/>
                </a:cubicBezTo>
                <a:cubicBezTo>
                  <a:pt x="20715" y="8979"/>
                  <a:pt x="20667" y="8924"/>
                  <a:pt x="20667" y="9089"/>
                </a:cubicBezTo>
                <a:cubicBezTo>
                  <a:pt x="20675" y="9254"/>
                  <a:pt x="20667" y="9323"/>
                  <a:pt x="20699" y="9391"/>
                </a:cubicBezTo>
                <a:cubicBezTo>
                  <a:pt x="20723" y="9460"/>
                  <a:pt x="20939" y="9597"/>
                  <a:pt x="20947" y="9639"/>
                </a:cubicBezTo>
                <a:cubicBezTo>
                  <a:pt x="20955" y="9680"/>
                  <a:pt x="20883" y="9666"/>
                  <a:pt x="20883" y="9735"/>
                </a:cubicBezTo>
                <a:cubicBezTo>
                  <a:pt x="20875" y="9803"/>
                  <a:pt x="20883" y="9845"/>
                  <a:pt x="20883" y="9941"/>
                </a:cubicBezTo>
                <a:cubicBezTo>
                  <a:pt x="20883" y="10037"/>
                  <a:pt x="20899" y="10078"/>
                  <a:pt x="20931" y="10147"/>
                </a:cubicBezTo>
                <a:cubicBezTo>
                  <a:pt x="20963" y="10216"/>
                  <a:pt x="21059" y="10298"/>
                  <a:pt x="21083" y="10408"/>
                </a:cubicBezTo>
                <a:cubicBezTo>
                  <a:pt x="21107" y="10518"/>
                  <a:pt x="21139" y="11136"/>
                  <a:pt x="21139" y="11136"/>
                </a:cubicBezTo>
                <a:cubicBezTo>
                  <a:pt x="21139" y="11136"/>
                  <a:pt x="21067" y="11054"/>
                  <a:pt x="21011" y="11040"/>
                </a:cubicBezTo>
                <a:cubicBezTo>
                  <a:pt x="20955" y="11026"/>
                  <a:pt x="20875" y="10930"/>
                  <a:pt x="20811" y="10848"/>
                </a:cubicBezTo>
                <a:cubicBezTo>
                  <a:pt x="20739" y="10752"/>
                  <a:pt x="20699" y="10834"/>
                  <a:pt x="20554" y="10683"/>
                </a:cubicBezTo>
                <a:cubicBezTo>
                  <a:pt x="20410" y="10518"/>
                  <a:pt x="20218" y="10339"/>
                  <a:pt x="20098" y="10243"/>
                </a:cubicBezTo>
                <a:cubicBezTo>
                  <a:pt x="19986" y="10133"/>
                  <a:pt x="19785" y="9803"/>
                  <a:pt x="19721" y="9666"/>
                </a:cubicBezTo>
                <a:cubicBezTo>
                  <a:pt x="19649" y="9529"/>
                  <a:pt x="19665" y="9336"/>
                  <a:pt x="19625" y="9240"/>
                </a:cubicBezTo>
                <a:cubicBezTo>
                  <a:pt x="19585" y="9158"/>
                  <a:pt x="19513" y="9130"/>
                  <a:pt x="19489" y="9089"/>
                </a:cubicBezTo>
                <a:cubicBezTo>
                  <a:pt x="19473" y="9048"/>
                  <a:pt x="19521" y="9034"/>
                  <a:pt x="19529" y="8965"/>
                </a:cubicBezTo>
                <a:cubicBezTo>
                  <a:pt x="19537" y="8910"/>
                  <a:pt x="19489" y="8842"/>
                  <a:pt x="19521" y="8773"/>
                </a:cubicBezTo>
                <a:cubicBezTo>
                  <a:pt x="19553" y="8718"/>
                  <a:pt x="19577" y="8622"/>
                  <a:pt x="19553" y="8567"/>
                </a:cubicBezTo>
                <a:cubicBezTo>
                  <a:pt x="19529" y="8512"/>
                  <a:pt x="19521" y="8196"/>
                  <a:pt x="19457" y="8100"/>
                </a:cubicBezTo>
                <a:cubicBezTo>
                  <a:pt x="19401" y="8003"/>
                  <a:pt x="19377" y="7866"/>
                  <a:pt x="19377" y="7770"/>
                </a:cubicBezTo>
                <a:cubicBezTo>
                  <a:pt x="19377" y="7660"/>
                  <a:pt x="19369" y="7564"/>
                  <a:pt x="19337" y="7495"/>
                </a:cubicBezTo>
                <a:cubicBezTo>
                  <a:pt x="19305" y="7413"/>
                  <a:pt x="19321" y="7275"/>
                  <a:pt x="19281" y="7220"/>
                </a:cubicBezTo>
                <a:cubicBezTo>
                  <a:pt x="19241" y="7179"/>
                  <a:pt x="19241" y="7138"/>
                  <a:pt x="19241" y="7028"/>
                </a:cubicBezTo>
                <a:cubicBezTo>
                  <a:pt x="19233" y="6904"/>
                  <a:pt x="19289" y="6835"/>
                  <a:pt x="19249" y="6753"/>
                </a:cubicBezTo>
                <a:cubicBezTo>
                  <a:pt x="19208" y="6684"/>
                  <a:pt x="19184" y="6629"/>
                  <a:pt x="19184" y="6561"/>
                </a:cubicBezTo>
                <a:cubicBezTo>
                  <a:pt x="19176" y="6506"/>
                  <a:pt x="19144" y="6547"/>
                  <a:pt x="19088" y="6478"/>
                </a:cubicBezTo>
                <a:cubicBezTo>
                  <a:pt x="19032" y="6396"/>
                  <a:pt x="18944" y="6286"/>
                  <a:pt x="18936" y="6217"/>
                </a:cubicBezTo>
                <a:cubicBezTo>
                  <a:pt x="18920" y="6148"/>
                  <a:pt x="18920" y="6066"/>
                  <a:pt x="18944" y="6025"/>
                </a:cubicBezTo>
                <a:cubicBezTo>
                  <a:pt x="18968" y="5997"/>
                  <a:pt x="18960" y="5915"/>
                  <a:pt x="18920" y="5970"/>
                </a:cubicBezTo>
                <a:cubicBezTo>
                  <a:pt x="18880" y="6025"/>
                  <a:pt x="18832" y="6162"/>
                  <a:pt x="18816" y="6245"/>
                </a:cubicBezTo>
                <a:cubicBezTo>
                  <a:pt x="18808" y="6327"/>
                  <a:pt x="18816" y="6382"/>
                  <a:pt x="18864" y="6464"/>
                </a:cubicBezTo>
                <a:cubicBezTo>
                  <a:pt x="18912" y="6547"/>
                  <a:pt x="18928" y="6616"/>
                  <a:pt x="18984" y="6588"/>
                </a:cubicBezTo>
                <a:cubicBezTo>
                  <a:pt x="19040" y="6561"/>
                  <a:pt x="19064" y="6657"/>
                  <a:pt x="19040" y="6698"/>
                </a:cubicBezTo>
                <a:cubicBezTo>
                  <a:pt x="19008" y="6753"/>
                  <a:pt x="18984" y="6781"/>
                  <a:pt x="18992" y="6822"/>
                </a:cubicBezTo>
                <a:cubicBezTo>
                  <a:pt x="19000" y="6863"/>
                  <a:pt x="19048" y="7248"/>
                  <a:pt x="19064" y="7330"/>
                </a:cubicBezTo>
                <a:cubicBezTo>
                  <a:pt x="19072" y="7399"/>
                  <a:pt x="19080" y="7509"/>
                  <a:pt x="19064" y="7509"/>
                </a:cubicBezTo>
                <a:cubicBezTo>
                  <a:pt x="19048" y="7509"/>
                  <a:pt x="19016" y="7399"/>
                  <a:pt x="18984" y="7440"/>
                </a:cubicBezTo>
                <a:cubicBezTo>
                  <a:pt x="18952" y="7468"/>
                  <a:pt x="18896" y="7454"/>
                  <a:pt x="18864" y="7399"/>
                </a:cubicBezTo>
                <a:cubicBezTo>
                  <a:pt x="18840" y="7344"/>
                  <a:pt x="18800" y="7179"/>
                  <a:pt x="18768" y="7220"/>
                </a:cubicBezTo>
                <a:cubicBezTo>
                  <a:pt x="18728" y="7261"/>
                  <a:pt x="18712" y="7385"/>
                  <a:pt x="18696" y="7385"/>
                </a:cubicBezTo>
                <a:cubicBezTo>
                  <a:pt x="18680" y="7385"/>
                  <a:pt x="18648" y="7426"/>
                  <a:pt x="18632" y="7468"/>
                </a:cubicBezTo>
                <a:cubicBezTo>
                  <a:pt x="18616" y="7523"/>
                  <a:pt x="18632" y="7619"/>
                  <a:pt x="18600" y="7674"/>
                </a:cubicBezTo>
                <a:cubicBezTo>
                  <a:pt x="18568" y="7715"/>
                  <a:pt x="18560" y="7770"/>
                  <a:pt x="18568" y="7839"/>
                </a:cubicBezTo>
                <a:cubicBezTo>
                  <a:pt x="18568" y="7921"/>
                  <a:pt x="18535" y="7948"/>
                  <a:pt x="18592" y="8017"/>
                </a:cubicBezTo>
                <a:cubicBezTo>
                  <a:pt x="18656" y="8100"/>
                  <a:pt x="18648" y="8100"/>
                  <a:pt x="18648" y="8182"/>
                </a:cubicBezTo>
                <a:cubicBezTo>
                  <a:pt x="18656" y="8251"/>
                  <a:pt x="18664" y="8306"/>
                  <a:pt x="18688" y="8388"/>
                </a:cubicBezTo>
                <a:cubicBezTo>
                  <a:pt x="18720" y="8457"/>
                  <a:pt x="18688" y="8498"/>
                  <a:pt x="18680" y="8567"/>
                </a:cubicBezTo>
                <a:cubicBezTo>
                  <a:pt x="18680" y="8635"/>
                  <a:pt x="18696" y="8718"/>
                  <a:pt x="18728" y="8800"/>
                </a:cubicBezTo>
                <a:cubicBezTo>
                  <a:pt x="18752" y="8897"/>
                  <a:pt x="18768" y="8910"/>
                  <a:pt x="18768" y="8979"/>
                </a:cubicBezTo>
                <a:cubicBezTo>
                  <a:pt x="18768" y="9034"/>
                  <a:pt x="18800" y="9089"/>
                  <a:pt x="18816" y="9089"/>
                </a:cubicBezTo>
                <a:cubicBezTo>
                  <a:pt x="18840" y="9089"/>
                  <a:pt x="18872" y="9034"/>
                  <a:pt x="18880" y="8965"/>
                </a:cubicBezTo>
                <a:cubicBezTo>
                  <a:pt x="18880" y="8910"/>
                  <a:pt x="18968" y="8924"/>
                  <a:pt x="18984" y="9020"/>
                </a:cubicBezTo>
                <a:cubicBezTo>
                  <a:pt x="19000" y="9116"/>
                  <a:pt x="18944" y="9116"/>
                  <a:pt x="18928" y="9171"/>
                </a:cubicBezTo>
                <a:cubicBezTo>
                  <a:pt x="18912" y="9226"/>
                  <a:pt x="18976" y="9309"/>
                  <a:pt x="18928" y="9323"/>
                </a:cubicBezTo>
                <a:cubicBezTo>
                  <a:pt x="18880" y="9336"/>
                  <a:pt x="18856" y="9350"/>
                  <a:pt x="18848" y="9405"/>
                </a:cubicBezTo>
                <a:cubicBezTo>
                  <a:pt x="18840" y="9460"/>
                  <a:pt x="18840" y="9515"/>
                  <a:pt x="18832" y="9584"/>
                </a:cubicBezTo>
                <a:cubicBezTo>
                  <a:pt x="18832" y="9639"/>
                  <a:pt x="18784" y="9597"/>
                  <a:pt x="18776" y="9680"/>
                </a:cubicBezTo>
                <a:cubicBezTo>
                  <a:pt x="18768" y="9748"/>
                  <a:pt x="18728" y="9900"/>
                  <a:pt x="18680" y="9900"/>
                </a:cubicBezTo>
                <a:cubicBezTo>
                  <a:pt x="18632" y="9886"/>
                  <a:pt x="18600" y="9845"/>
                  <a:pt x="18632" y="9790"/>
                </a:cubicBezTo>
                <a:cubicBezTo>
                  <a:pt x="18664" y="9721"/>
                  <a:pt x="18704" y="9666"/>
                  <a:pt x="18672" y="9666"/>
                </a:cubicBezTo>
                <a:cubicBezTo>
                  <a:pt x="18632" y="9666"/>
                  <a:pt x="18600" y="9625"/>
                  <a:pt x="18552" y="9694"/>
                </a:cubicBezTo>
                <a:cubicBezTo>
                  <a:pt x="18503" y="9748"/>
                  <a:pt x="18576" y="9817"/>
                  <a:pt x="18519" y="9831"/>
                </a:cubicBezTo>
                <a:cubicBezTo>
                  <a:pt x="18471" y="9831"/>
                  <a:pt x="18375" y="9858"/>
                  <a:pt x="18351" y="9913"/>
                </a:cubicBezTo>
                <a:cubicBezTo>
                  <a:pt x="18319" y="9968"/>
                  <a:pt x="18303" y="9982"/>
                  <a:pt x="18311" y="10064"/>
                </a:cubicBezTo>
                <a:cubicBezTo>
                  <a:pt x="18327" y="10161"/>
                  <a:pt x="18351" y="10147"/>
                  <a:pt x="18335" y="10188"/>
                </a:cubicBezTo>
                <a:cubicBezTo>
                  <a:pt x="18311" y="10229"/>
                  <a:pt x="18407" y="10257"/>
                  <a:pt x="18351" y="10326"/>
                </a:cubicBezTo>
                <a:cubicBezTo>
                  <a:pt x="18295" y="10394"/>
                  <a:pt x="18255" y="10326"/>
                  <a:pt x="18247" y="10408"/>
                </a:cubicBezTo>
                <a:cubicBezTo>
                  <a:pt x="18231" y="10504"/>
                  <a:pt x="18215" y="10518"/>
                  <a:pt x="18167" y="10573"/>
                </a:cubicBezTo>
                <a:cubicBezTo>
                  <a:pt x="18127" y="10628"/>
                  <a:pt x="18063" y="10628"/>
                  <a:pt x="18079" y="10683"/>
                </a:cubicBezTo>
                <a:cubicBezTo>
                  <a:pt x="18087" y="10752"/>
                  <a:pt x="18135" y="10806"/>
                  <a:pt x="18087" y="10820"/>
                </a:cubicBezTo>
                <a:cubicBezTo>
                  <a:pt x="18039" y="10848"/>
                  <a:pt x="18007" y="10834"/>
                  <a:pt x="17975" y="10875"/>
                </a:cubicBezTo>
                <a:cubicBezTo>
                  <a:pt x="17935" y="10916"/>
                  <a:pt x="17758" y="11136"/>
                  <a:pt x="17710" y="11329"/>
                </a:cubicBezTo>
                <a:cubicBezTo>
                  <a:pt x="17654" y="11521"/>
                  <a:pt x="17654" y="11617"/>
                  <a:pt x="17678" y="11713"/>
                </a:cubicBezTo>
                <a:cubicBezTo>
                  <a:pt x="17694" y="11823"/>
                  <a:pt x="17686" y="11961"/>
                  <a:pt x="17670" y="12043"/>
                </a:cubicBezTo>
                <a:cubicBezTo>
                  <a:pt x="17654" y="12112"/>
                  <a:pt x="17742" y="12235"/>
                  <a:pt x="17710" y="12359"/>
                </a:cubicBezTo>
                <a:cubicBezTo>
                  <a:pt x="17686" y="12483"/>
                  <a:pt x="17710" y="12744"/>
                  <a:pt x="17710" y="12868"/>
                </a:cubicBezTo>
                <a:cubicBezTo>
                  <a:pt x="17710" y="12977"/>
                  <a:pt x="17702" y="13294"/>
                  <a:pt x="17718" y="13458"/>
                </a:cubicBezTo>
                <a:cubicBezTo>
                  <a:pt x="17726" y="13623"/>
                  <a:pt x="17646" y="13816"/>
                  <a:pt x="17630" y="13967"/>
                </a:cubicBezTo>
                <a:cubicBezTo>
                  <a:pt x="17614" y="14132"/>
                  <a:pt x="17654" y="14255"/>
                  <a:pt x="17614" y="14338"/>
                </a:cubicBezTo>
                <a:cubicBezTo>
                  <a:pt x="17574" y="14420"/>
                  <a:pt x="17670" y="14626"/>
                  <a:pt x="17774" y="14448"/>
                </a:cubicBezTo>
                <a:cubicBezTo>
                  <a:pt x="17879" y="14255"/>
                  <a:pt x="17887" y="14242"/>
                  <a:pt x="17935" y="14406"/>
                </a:cubicBezTo>
                <a:cubicBezTo>
                  <a:pt x="17975" y="14571"/>
                  <a:pt x="18023" y="14640"/>
                  <a:pt x="18039" y="14571"/>
                </a:cubicBezTo>
                <a:cubicBezTo>
                  <a:pt x="18047" y="14503"/>
                  <a:pt x="18055" y="14516"/>
                  <a:pt x="18023" y="14434"/>
                </a:cubicBezTo>
                <a:cubicBezTo>
                  <a:pt x="17983" y="14352"/>
                  <a:pt x="17999" y="14200"/>
                  <a:pt x="18031" y="14297"/>
                </a:cubicBezTo>
                <a:cubicBezTo>
                  <a:pt x="18063" y="14393"/>
                  <a:pt x="18087" y="14434"/>
                  <a:pt x="18103" y="14406"/>
                </a:cubicBezTo>
                <a:cubicBezTo>
                  <a:pt x="18111" y="14379"/>
                  <a:pt x="18151" y="14352"/>
                  <a:pt x="18151" y="14420"/>
                </a:cubicBezTo>
                <a:cubicBezTo>
                  <a:pt x="18151" y="14475"/>
                  <a:pt x="18111" y="14613"/>
                  <a:pt x="18135" y="14613"/>
                </a:cubicBezTo>
                <a:cubicBezTo>
                  <a:pt x="18159" y="14626"/>
                  <a:pt x="18239" y="14503"/>
                  <a:pt x="18239" y="14461"/>
                </a:cubicBezTo>
                <a:cubicBezTo>
                  <a:pt x="18231" y="14420"/>
                  <a:pt x="18231" y="14365"/>
                  <a:pt x="18247" y="14324"/>
                </a:cubicBezTo>
                <a:cubicBezTo>
                  <a:pt x="18255" y="14283"/>
                  <a:pt x="18247" y="14187"/>
                  <a:pt x="18207" y="14145"/>
                </a:cubicBezTo>
                <a:cubicBezTo>
                  <a:pt x="18167" y="14104"/>
                  <a:pt x="18183" y="14035"/>
                  <a:pt x="18215" y="14022"/>
                </a:cubicBezTo>
                <a:cubicBezTo>
                  <a:pt x="18239" y="14008"/>
                  <a:pt x="18303" y="13981"/>
                  <a:pt x="18311" y="13939"/>
                </a:cubicBezTo>
                <a:cubicBezTo>
                  <a:pt x="18319" y="13898"/>
                  <a:pt x="18383" y="13843"/>
                  <a:pt x="18439" y="13871"/>
                </a:cubicBezTo>
                <a:cubicBezTo>
                  <a:pt x="18487" y="13912"/>
                  <a:pt x="18527" y="13926"/>
                  <a:pt x="18584" y="13926"/>
                </a:cubicBezTo>
                <a:cubicBezTo>
                  <a:pt x="18640" y="13926"/>
                  <a:pt x="18768" y="13884"/>
                  <a:pt x="18768" y="13953"/>
                </a:cubicBezTo>
                <a:cubicBezTo>
                  <a:pt x="18768" y="14022"/>
                  <a:pt x="18784" y="14063"/>
                  <a:pt x="18768" y="14090"/>
                </a:cubicBezTo>
                <a:cubicBezTo>
                  <a:pt x="18760" y="14118"/>
                  <a:pt x="18840" y="14173"/>
                  <a:pt x="18864" y="14200"/>
                </a:cubicBezTo>
                <a:cubicBezTo>
                  <a:pt x="18896" y="14214"/>
                  <a:pt x="18912" y="14242"/>
                  <a:pt x="18920" y="14283"/>
                </a:cubicBezTo>
                <a:cubicBezTo>
                  <a:pt x="18928" y="14338"/>
                  <a:pt x="18944" y="14324"/>
                  <a:pt x="18968" y="14352"/>
                </a:cubicBezTo>
                <a:cubicBezTo>
                  <a:pt x="18984" y="14379"/>
                  <a:pt x="19008" y="14324"/>
                  <a:pt x="19016" y="14420"/>
                </a:cubicBezTo>
                <a:cubicBezTo>
                  <a:pt x="19024" y="14530"/>
                  <a:pt x="19032" y="14558"/>
                  <a:pt x="19032" y="14626"/>
                </a:cubicBezTo>
                <a:cubicBezTo>
                  <a:pt x="19040" y="14709"/>
                  <a:pt x="19064" y="14777"/>
                  <a:pt x="19064" y="14791"/>
                </a:cubicBezTo>
                <a:cubicBezTo>
                  <a:pt x="19064" y="14805"/>
                  <a:pt x="19104" y="15039"/>
                  <a:pt x="19160" y="15148"/>
                </a:cubicBezTo>
                <a:cubicBezTo>
                  <a:pt x="19208" y="15258"/>
                  <a:pt x="19289" y="15258"/>
                  <a:pt x="19305" y="15355"/>
                </a:cubicBezTo>
                <a:cubicBezTo>
                  <a:pt x="19321" y="15451"/>
                  <a:pt x="19337" y="15451"/>
                  <a:pt x="19361" y="15506"/>
                </a:cubicBezTo>
                <a:cubicBezTo>
                  <a:pt x="19377" y="15561"/>
                  <a:pt x="19393" y="15629"/>
                  <a:pt x="19417" y="15726"/>
                </a:cubicBezTo>
                <a:cubicBezTo>
                  <a:pt x="19441" y="15835"/>
                  <a:pt x="19553" y="16055"/>
                  <a:pt x="19561" y="16138"/>
                </a:cubicBezTo>
                <a:cubicBezTo>
                  <a:pt x="19561" y="16206"/>
                  <a:pt x="19521" y="16344"/>
                  <a:pt x="19537" y="16536"/>
                </a:cubicBezTo>
                <a:cubicBezTo>
                  <a:pt x="19561" y="16715"/>
                  <a:pt x="19569" y="16660"/>
                  <a:pt x="19585" y="16852"/>
                </a:cubicBezTo>
                <a:cubicBezTo>
                  <a:pt x="19601" y="17045"/>
                  <a:pt x="19577" y="17058"/>
                  <a:pt x="19617" y="17168"/>
                </a:cubicBezTo>
                <a:cubicBezTo>
                  <a:pt x="19657" y="17264"/>
                  <a:pt x="19657" y="17361"/>
                  <a:pt x="19665" y="17457"/>
                </a:cubicBezTo>
                <a:cubicBezTo>
                  <a:pt x="19665" y="17553"/>
                  <a:pt x="19641" y="17979"/>
                  <a:pt x="19641" y="18144"/>
                </a:cubicBezTo>
                <a:cubicBezTo>
                  <a:pt x="19649" y="18309"/>
                  <a:pt x="19673" y="18336"/>
                  <a:pt x="19649" y="18501"/>
                </a:cubicBezTo>
                <a:cubicBezTo>
                  <a:pt x="19625" y="18680"/>
                  <a:pt x="19617" y="18666"/>
                  <a:pt x="19633" y="18735"/>
                </a:cubicBezTo>
                <a:cubicBezTo>
                  <a:pt x="19649" y="18803"/>
                  <a:pt x="19657" y="19051"/>
                  <a:pt x="19649" y="19147"/>
                </a:cubicBezTo>
                <a:cubicBezTo>
                  <a:pt x="19649" y="19243"/>
                  <a:pt x="19625" y="19408"/>
                  <a:pt x="19601" y="19504"/>
                </a:cubicBezTo>
                <a:cubicBezTo>
                  <a:pt x="19577" y="19600"/>
                  <a:pt x="19553" y="19587"/>
                  <a:pt x="19553" y="19669"/>
                </a:cubicBezTo>
                <a:cubicBezTo>
                  <a:pt x="19545" y="19738"/>
                  <a:pt x="19497" y="19820"/>
                  <a:pt x="19481" y="19848"/>
                </a:cubicBezTo>
                <a:cubicBezTo>
                  <a:pt x="19465" y="19889"/>
                  <a:pt x="19449" y="19985"/>
                  <a:pt x="19433" y="19985"/>
                </a:cubicBezTo>
                <a:cubicBezTo>
                  <a:pt x="19417" y="19971"/>
                  <a:pt x="19369" y="19971"/>
                  <a:pt x="19345" y="19999"/>
                </a:cubicBezTo>
                <a:cubicBezTo>
                  <a:pt x="19329" y="20040"/>
                  <a:pt x="19321" y="20026"/>
                  <a:pt x="19305" y="20040"/>
                </a:cubicBezTo>
                <a:cubicBezTo>
                  <a:pt x="19281" y="20054"/>
                  <a:pt x="19257" y="20095"/>
                  <a:pt x="19241" y="20054"/>
                </a:cubicBezTo>
                <a:cubicBezTo>
                  <a:pt x="19233" y="20013"/>
                  <a:pt x="19200" y="19930"/>
                  <a:pt x="19184" y="19971"/>
                </a:cubicBezTo>
                <a:cubicBezTo>
                  <a:pt x="19176" y="20013"/>
                  <a:pt x="19152" y="20040"/>
                  <a:pt x="19136" y="20013"/>
                </a:cubicBezTo>
                <a:cubicBezTo>
                  <a:pt x="19112" y="19985"/>
                  <a:pt x="19080" y="20068"/>
                  <a:pt x="19088" y="20123"/>
                </a:cubicBezTo>
                <a:cubicBezTo>
                  <a:pt x="19096" y="20164"/>
                  <a:pt x="19096" y="20219"/>
                  <a:pt x="19080" y="20246"/>
                </a:cubicBezTo>
                <a:cubicBezTo>
                  <a:pt x="19064" y="20274"/>
                  <a:pt x="19096" y="20411"/>
                  <a:pt x="19080" y="20425"/>
                </a:cubicBezTo>
                <a:cubicBezTo>
                  <a:pt x="19064" y="20452"/>
                  <a:pt x="19040" y="20452"/>
                  <a:pt x="19032" y="20480"/>
                </a:cubicBezTo>
                <a:cubicBezTo>
                  <a:pt x="19032" y="20507"/>
                  <a:pt x="19040" y="20562"/>
                  <a:pt x="19032" y="20617"/>
                </a:cubicBezTo>
                <a:cubicBezTo>
                  <a:pt x="18992" y="20576"/>
                  <a:pt x="18960" y="20535"/>
                  <a:pt x="18952" y="20507"/>
                </a:cubicBezTo>
                <a:cubicBezTo>
                  <a:pt x="18944" y="20452"/>
                  <a:pt x="18968" y="20411"/>
                  <a:pt x="19016" y="20342"/>
                </a:cubicBezTo>
                <a:cubicBezTo>
                  <a:pt x="19056" y="20260"/>
                  <a:pt x="19016" y="20260"/>
                  <a:pt x="19000" y="20205"/>
                </a:cubicBezTo>
                <a:cubicBezTo>
                  <a:pt x="18984" y="20136"/>
                  <a:pt x="18952" y="20068"/>
                  <a:pt x="18928" y="19971"/>
                </a:cubicBezTo>
                <a:cubicBezTo>
                  <a:pt x="18896" y="19889"/>
                  <a:pt x="18864" y="19793"/>
                  <a:pt x="18824" y="19697"/>
                </a:cubicBezTo>
                <a:cubicBezTo>
                  <a:pt x="18784" y="19600"/>
                  <a:pt x="18712" y="19587"/>
                  <a:pt x="18672" y="19518"/>
                </a:cubicBezTo>
                <a:cubicBezTo>
                  <a:pt x="18640" y="19463"/>
                  <a:pt x="18688" y="19422"/>
                  <a:pt x="18728" y="19339"/>
                </a:cubicBezTo>
                <a:cubicBezTo>
                  <a:pt x="18776" y="19271"/>
                  <a:pt x="18712" y="19243"/>
                  <a:pt x="18736" y="19133"/>
                </a:cubicBezTo>
                <a:cubicBezTo>
                  <a:pt x="18768" y="19023"/>
                  <a:pt x="18904" y="19092"/>
                  <a:pt x="18960" y="19051"/>
                </a:cubicBezTo>
                <a:cubicBezTo>
                  <a:pt x="19016" y="18996"/>
                  <a:pt x="18984" y="18941"/>
                  <a:pt x="18960" y="18886"/>
                </a:cubicBezTo>
                <a:cubicBezTo>
                  <a:pt x="18936" y="18817"/>
                  <a:pt x="18944" y="18776"/>
                  <a:pt x="18968" y="18721"/>
                </a:cubicBezTo>
                <a:cubicBezTo>
                  <a:pt x="18984" y="18680"/>
                  <a:pt x="18952" y="18570"/>
                  <a:pt x="18944" y="18542"/>
                </a:cubicBezTo>
                <a:cubicBezTo>
                  <a:pt x="18944" y="18529"/>
                  <a:pt x="18944" y="18432"/>
                  <a:pt x="18944" y="18377"/>
                </a:cubicBezTo>
                <a:cubicBezTo>
                  <a:pt x="18944" y="18323"/>
                  <a:pt x="18920" y="18268"/>
                  <a:pt x="18904" y="18213"/>
                </a:cubicBezTo>
                <a:cubicBezTo>
                  <a:pt x="18888" y="18171"/>
                  <a:pt x="18872" y="18116"/>
                  <a:pt x="18856" y="18006"/>
                </a:cubicBezTo>
                <a:cubicBezTo>
                  <a:pt x="18840" y="17910"/>
                  <a:pt x="18856" y="17938"/>
                  <a:pt x="18824" y="17828"/>
                </a:cubicBezTo>
                <a:cubicBezTo>
                  <a:pt x="18792" y="17732"/>
                  <a:pt x="18832" y="17759"/>
                  <a:pt x="18832" y="17663"/>
                </a:cubicBezTo>
                <a:cubicBezTo>
                  <a:pt x="18840" y="17567"/>
                  <a:pt x="18832" y="17512"/>
                  <a:pt x="18792" y="17512"/>
                </a:cubicBezTo>
                <a:cubicBezTo>
                  <a:pt x="18760" y="17512"/>
                  <a:pt x="18736" y="17416"/>
                  <a:pt x="18728" y="17388"/>
                </a:cubicBezTo>
                <a:cubicBezTo>
                  <a:pt x="18728" y="17347"/>
                  <a:pt x="18680" y="17237"/>
                  <a:pt x="18656" y="17306"/>
                </a:cubicBezTo>
                <a:cubicBezTo>
                  <a:pt x="18632" y="17374"/>
                  <a:pt x="18552" y="17457"/>
                  <a:pt x="18552" y="17539"/>
                </a:cubicBezTo>
                <a:cubicBezTo>
                  <a:pt x="18552" y="17622"/>
                  <a:pt x="18527" y="17622"/>
                  <a:pt x="18495" y="17677"/>
                </a:cubicBezTo>
                <a:cubicBezTo>
                  <a:pt x="18463" y="17732"/>
                  <a:pt x="18439" y="17814"/>
                  <a:pt x="18447" y="17869"/>
                </a:cubicBezTo>
                <a:cubicBezTo>
                  <a:pt x="18455" y="17938"/>
                  <a:pt x="18439" y="17993"/>
                  <a:pt x="18407" y="18034"/>
                </a:cubicBezTo>
                <a:cubicBezTo>
                  <a:pt x="18367" y="18075"/>
                  <a:pt x="18255" y="18213"/>
                  <a:pt x="18223" y="18254"/>
                </a:cubicBezTo>
                <a:cubicBezTo>
                  <a:pt x="18183" y="18281"/>
                  <a:pt x="18143" y="18254"/>
                  <a:pt x="18111" y="18199"/>
                </a:cubicBezTo>
                <a:cubicBezTo>
                  <a:pt x="18079" y="18144"/>
                  <a:pt x="18103" y="18075"/>
                  <a:pt x="18063" y="18061"/>
                </a:cubicBezTo>
                <a:cubicBezTo>
                  <a:pt x="18031" y="18061"/>
                  <a:pt x="17991" y="18006"/>
                  <a:pt x="17983" y="17938"/>
                </a:cubicBezTo>
                <a:cubicBezTo>
                  <a:pt x="17975" y="17869"/>
                  <a:pt x="17927" y="17842"/>
                  <a:pt x="17911" y="17897"/>
                </a:cubicBezTo>
                <a:cubicBezTo>
                  <a:pt x="17903" y="17965"/>
                  <a:pt x="17782" y="17952"/>
                  <a:pt x="17734" y="17855"/>
                </a:cubicBezTo>
                <a:cubicBezTo>
                  <a:pt x="17686" y="17759"/>
                  <a:pt x="17662" y="17814"/>
                  <a:pt x="17606" y="17897"/>
                </a:cubicBezTo>
                <a:cubicBezTo>
                  <a:pt x="17558" y="17965"/>
                  <a:pt x="17526" y="17828"/>
                  <a:pt x="17486" y="17897"/>
                </a:cubicBezTo>
                <a:cubicBezTo>
                  <a:pt x="17454" y="17952"/>
                  <a:pt x="17390" y="18034"/>
                  <a:pt x="17350" y="18034"/>
                </a:cubicBezTo>
                <a:cubicBezTo>
                  <a:pt x="17310" y="18020"/>
                  <a:pt x="17270" y="18006"/>
                  <a:pt x="17238" y="17883"/>
                </a:cubicBezTo>
                <a:cubicBezTo>
                  <a:pt x="17206" y="17759"/>
                  <a:pt x="17181" y="17855"/>
                  <a:pt x="17173" y="17800"/>
                </a:cubicBezTo>
                <a:cubicBezTo>
                  <a:pt x="17157" y="17745"/>
                  <a:pt x="17093" y="17635"/>
                  <a:pt x="17069" y="17622"/>
                </a:cubicBezTo>
                <a:cubicBezTo>
                  <a:pt x="17037" y="17594"/>
                  <a:pt x="16965" y="17471"/>
                  <a:pt x="16941" y="17416"/>
                </a:cubicBezTo>
                <a:cubicBezTo>
                  <a:pt x="16917" y="17374"/>
                  <a:pt x="16797" y="17251"/>
                  <a:pt x="16781" y="17196"/>
                </a:cubicBezTo>
                <a:cubicBezTo>
                  <a:pt x="16765" y="17141"/>
                  <a:pt x="16677" y="17100"/>
                  <a:pt x="16653" y="17017"/>
                </a:cubicBezTo>
                <a:cubicBezTo>
                  <a:pt x="16629" y="16921"/>
                  <a:pt x="16541" y="16921"/>
                  <a:pt x="16508" y="16880"/>
                </a:cubicBezTo>
                <a:cubicBezTo>
                  <a:pt x="16476" y="16825"/>
                  <a:pt x="16356" y="16880"/>
                  <a:pt x="16308" y="16935"/>
                </a:cubicBezTo>
                <a:cubicBezTo>
                  <a:pt x="16252" y="17003"/>
                  <a:pt x="16180" y="16921"/>
                  <a:pt x="16124" y="16907"/>
                </a:cubicBezTo>
                <a:cubicBezTo>
                  <a:pt x="16068" y="16880"/>
                  <a:pt x="16044" y="16990"/>
                  <a:pt x="15988" y="17058"/>
                </a:cubicBezTo>
                <a:cubicBezTo>
                  <a:pt x="15932" y="17127"/>
                  <a:pt x="15860" y="17168"/>
                  <a:pt x="15827" y="17237"/>
                </a:cubicBezTo>
                <a:cubicBezTo>
                  <a:pt x="15795" y="17319"/>
                  <a:pt x="15667" y="17416"/>
                  <a:pt x="15667" y="17471"/>
                </a:cubicBezTo>
                <a:cubicBezTo>
                  <a:pt x="15667" y="17526"/>
                  <a:pt x="15643" y="17663"/>
                  <a:pt x="15627" y="17773"/>
                </a:cubicBezTo>
                <a:cubicBezTo>
                  <a:pt x="15611" y="17883"/>
                  <a:pt x="15651" y="17883"/>
                  <a:pt x="15675" y="17842"/>
                </a:cubicBezTo>
                <a:cubicBezTo>
                  <a:pt x="15699" y="17814"/>
                  <a:pt x="15731" y="17745"/>
                  <a:pt x="15763" y="17773"/>
                </a:cubicBezTo>
                <a:cubicBezTo>
                  <a:pt x="15795" y="17800"/>
                  <a:pt x="15771" y="17855"/>
                  <a:pt x="15803" y="17924"/>
                </a:cubicBezTo>
                <a:cubicBezTo>
                  <a:pt x="15827" y="17979"/>
                  <a:pt x="15819" y="18171"/>
                  <a:pt x="15787" y="18226"/>
                </a:cubicBezTo>
                <a:cubicBezTo>
                  <a:pt x="15763" y="18281"/>
                  <a:pt x="15779" y="18350"/>
                  <a:pt x="15779" y="18446"/>
                </a:cubicBezTo>
                <a:cubicBezTo>
                  <a:pt x="15787" y="18556"/>
                  <a:pt x="15771" y="18639"/>
                  <a:pt x="15779" y="18694"/>
                </a:cubicBezTo>
                <a:cubicBezTo>
                  <a:pt x="15779" y="18762"/>
                  <a:pt x="15779" y="18817"/>
                  <a:pt x="15771" y="18858"/>
                </a:cubicBezTo>
                <a:cubicBezTo>
                  <a:pt x="15763" y="18913"/>
                  <a:pt x="15795" y="18968"/>
                  <a:pt x="15819" y="19023"/>
                </a:cubicBezTo>
                <a:cubicBezTo>
                  <a:pt x="15852" y="19092"/>
                  <a:pt x="15827" y="19147"/>
                  <a:pt x="15787" y="19188"/>
                </a:cubicBezTo>
                <a:cubicBezTo>
                  <a:pt x="15747" y="19229"/>
                  <a:pt x="15699" y="19353"/>
                  <a:pt x="15691" y="19422"/>
                </a:cubicBezTo>
                <a:cubicBezTo>
                  <a:pt x="15683" y="19490"/>
                  <a:pt x="15627" y="19559"/>
                  <a:pt x="15579" y="19573"/>
                </a:cubicBezTo>
                <a:cubicBezTo>
                  <a:pt x="15539" y="19573"/>
                  <a:pt x="15483" y="19573"/>
                  <a:pt x="15443" y="19559"/>
                </a:cubicBezTo>
                <a:cubicBezTo>
                  <a:pt x="15403" y="19559"/>
                  <a:pt x="15379" y="19559"/>
                  <a:pt x="15355" y="19518"/>
                </a:cubicBezTo>
                <a:cubicBezTo>
                  <a:pt x="15339" y="19490"/>
                  <a:pt x="15283" y="19518"/>
                  <a:pt x="15251" y="19559"/>
                </a:cubicBezTo>
                <a:cubicBezTo>
                  <a:pt x="15227" y="19614"/>
                  <a:pt x="15138" y="19710"/>
                  <a:pt x="15106" y="19642"/>
                </a:cubicBezTo>
                <a:cubicBezTo>
                  <a:pt x="15066" y="19587"/>
                  <a:pt x="14986" y="19614"/>
                  <a:pt x="14946" y="19614"/>
                </a:cubicBezTo>
                <a:cubicBezTo>
                  <a:pt x="14906" y="19614"/>
                  <a:pt x="14866" y="19724"/>
                  <a:pt x="14834" y="19806"/>
                </a:cubicBezTo>
                <a:cubicBezTo>
                  <a:pt x="14802" y="19903"/>
                  <a:pt x="14770" y="19916"/>
                  <a:pt x="14762" y="20026"/>
                </a:cubicBezTo>
                <a:cubicBezTo>
                  <a:pt x="14754" y="20136"/>
                  <a:pt x="14738" y="20177"/>
                  <a:pt x="14674" y="20177"/>
                </a:cubicBezTo>
                <a:cubicBezTo>
                  <a:pt x="14610" y="20191"/>
                  <a:pt x="14441" y="20384"/>
                  <a:pt x="14425" y="20439"/>
                </a:cubicBezTo>
                <a:cubicBezTo>
                  <a:pt x="14401" y="20494"/>
                  <a:pt x="14361" y="20576"/>
                  <a:pt x="14329" y="20548"/>
                </a:cubicBezTo>
                <a:cubicBezTo>
                  <a:pt x="14297" y="20521"/>
                  <a:pt x="14265" y="20590"/>
                  <a:pt x="14225" y="20603"/>
                </a:cubicBezTo>
                <a:cubicBezTo>
                  <a:pt x="14185" y="20617"/>
                  <a:pt x="14145" y="20658"/>
                  <a:pt x="14113" y="20603"/>
                </a:cubicBezTo>
                <a:cubicBezTo>
                  <a:pt x="14081" y="20562"/>
                  <a:pt x="14041" y="20590"/>
                  <a:pt x="14009" y="20631"/>
                </a:cubicBezTo>
                <a:cubicBezTo>
                  <a:pt x="13969" y="20672"/>
                  <a:pt x="13905" y="20672"/>
                  <a:pt x="13873" y="20617"/>
                </a:cubicBezTo>
                <a:cubicBezTo>
                  <a:pt x="13841" y="20562"/>
                  <a:pt x="13784" y="20548"/>
                  <a:pt x="13784" y="20466"/>
                </a:cubicBezTo>
                <a:cubicBezTo>
                  <a:pt x="13784" y="20370"/>
                  <a:pt x="13744" y="20425"/>
                  <a:pt x="13712" y="20452"/>
                </a:cubicBezTo>
                <a:cubicBezTo>
                  <a:pt x="13688" y="20480"/>
                  <a:pt x="13600" y="20494"/>
                  <a:pt x="13592" y="20411"/>
                </a:cubicBezTo>
                <a:cubicBezTo>
                  <a:pt x="13592" y="20342"/>
                  <a:pt x="13536" y="20315"/>
                  <a:pt x="13512" y="20315"/>
                </a:cubicBezTo>
                <a:cubicBezTo>
                  <a:pt x="13488" y="20301"/>
                  <a:pt x="13472" y="20425"/>
                  <a:pt x="13408" y="20356"/>
                </a:cubicBezTo>
                <a:cubicBezTo>
                  <a:pt x="13344" y="20301"/>
                  <a:pt x="13216" y="20411"/>
                  <a:pt x="13160" y="20439"/>
                </a:cubicBezTo>
                <a:cubicBezTo>
                  <a:pt x="13111" y="20452"/>
                  <a:pt x="13087" y="20562"/>
                  <a:pt x="13063" y="20576"/>
                </a:cubicBezTo>
                <a:cubicBezTo>
                  <a:pt x="13031" y="20590"/>
                  <a:pt x="12983" y="20658"/>
                  <a:pt x="12959" y="20658"/>
                </a:cubicBezTo>
                <a:cubicBezTo>
                  <a:pt x="12943" y="20645"/>
                  <a:pt x="12791" y="20603"/>
                  <a:pt x="12735" y="20535"/>
                </a:cubicBezTo>
                <a:cubicBezTo>
                  <a:pt x="12671" y="20480"/>
                  <a:pt x="12671" y="20480"/>
                  <a:pt x="12663" y="20411"/>
                </a:cubicBezTo>
                <a:cubicBezTo>
                  <a:pt x="12655" y="20342"/>
                  <a:pt x="12631" y="20232"/>
                  <a:pt x="12615" y="20150"/>
                </a:cubicBezTo>
                <a:cubicBezTo>
                  <a:pt x="12599" y="20040"/>
                  <a:pt x="12567" y="20095"/>
                  <a:pt x="12511" y="20095"/>
                </a:cubicBezTo>
                <a:cubicBezTo>
                  <a:pt x="12446" y="20095"/>
                  <a:pt x="12406" y="20068"/>
                  <a:pt x="12398" y="20054"/>
                </a:cubicBezTo>
                <a:cubicBezTo>
                  <a:pt x="12390" y="20026"/>
                  <a:pt x="12334" y="19971"/>
                  <a:pt x="12278" y="19985"/>
                </a:cubicBezTo>
                <a:cubicBezTo>
                  <a:pt x="12214" y="19999"/>
                  <a:pt x="12190" y="20013"/>
                  <a:pt x="12142" y="19985"/>
                </a:cubicBezTo>
                <a:cubicBezTo>
                  <a:pt x="12086" y="19958"/>
                  <a:pt x="12070" y="19971"/>
                  <a:pt x="12030" y="19916"/>
                </a:cubicBezTo>
                <a:cubicBezTo>
                  <a:pt x="11990" y="19848"/>
                  <a:pt x="11974" y="19944"/>
                  <a:pt x="11974" y="19985"/>
                </a:cubicBezTo>
                <a:cubicBezTo>
                  <a:pt x="11974" y="20026"/>
                  <a:pt x="11950" y="20040"/>
                  <a:pt x="11918" y="20081"/>
                </a:cubicBezTo>
                <a:cubicBezTo>
                  <a:pt x="11878" y="20136"/>
                  <a:pt x="11902" y="20205"/>
                  <a:pt x="11870" y="20219"/>
                </a:cubicBezTo>
                <a:cubicBezTo>
                  <a:pt x="11838" y="20246"/>
                  <a:pt x="11814" y="20384"/>
                  <a:pt x="11814" y="20466"/>
                </a:cubicBezTo>
                <a:cubicBezTo>
                  <a:pt x="11814" y="20548"/>
                  <a:pt x="11838" y="20590"/>
                  <a:pt x="11886" y="20686"/>
                </a:cubicBezTo>
                <a:cubicBezTo>
                  <a:pt x="11934" y="20782"/>
                  <a:pt x="11942" y="20892"/>
                  <a:pt x="11902" y="20933"/>
                </a:cubicBezTo>
                <a:cubicBezTo>
                  <a:pt x="11862" y="20974"/>
                  <a:pt x="11870" y="20988"/>
                  <a:pt x="11822" y="21071"/>
                </a:cubicBezTo>
                <a:cubicBezTo>
                  <a:pt x="11781" y="21153"/>
                  <a:pt x="11733" y="21153"/>
                  <a:pt x="11709" y="21098"/>
                </a:cubicBezTo>
                <a:cubicBezTo>
                  <a:pt x="11693" y="21057"/>
                  <a:pt x="11645" y="21084"/>
                  <a:pt x="11629" y="21084"/>
                </a:cubicBezTo>
                <a:cubicBezTo>
                  <a:pt x="11605" y="21084"/>
                  <a:pt x="11557" y="21084"/>
                  <a:pt x="11533" y="21057"/>
                </a:cubicBezTo>
                <a:cubicBezTo>
                  <a:pt x="11517" y="21016"/>
                  <a:pt x="11469" y="21057"/>
                  <a:pt x="11445" y="21098"/>
                </a:cubicBezTo>
                <a:cubicBezTo>
                  <a:pt x="11413" y="21139"/>
                  <a:pt x="11373" y="21098"/>
                  <a:pt x="11325" y="21084"/>
                </a:cubicBezTo>
                <a:cubicBezTo>
                  <a:pt x="11285" y="21084"/>
                  <a:pt x="11205" y="21016"/>
                  <a:pt x="11197" y="20961"/>
                </a:cubicBezTo>
                <a:cubicBezTo>
                  <a:pt x="11181" y="20906"/>
                  <a:pt x="11181" y="20837"/>
                  <a:pt x="11173" y="20810"/>
                </a:cubicBezTo>
                <a:cubicBezTo>
                  <a:pt x="11173" y="20782"/>
                  <a:pt x="11076" y="20810"/>
                  <a:pt x="11060" y="20796"/>
                </a:cubicBezTo>
                <a:cubicBezTo>
                  <a:pt x="11044" y="20768"/>
                  <a:pt x="10996" y="20810"/>
                  <a:pt x="10980" y="20810"/>
                </a:cubicBezTo>
                <a:cubicBezTo>
                  <a:pt x="10964" y="20810"/>
                  <a:pt x="10884" y="20782"/>
                  <a:pt x="10860" y="20741"/>
                </a:cubicBezTo>
                <a:cubicBezTo>
                  <a:pt x="10836" y="20686"/>
                  <a:pt x="10820" y="20713"/>
                  <a:pt x="10788" y="20727"/>
                </a:cubicBezTo>
                <a:cubicBezTo>
                  <a:pt x="10748" y="20727"/>
                  <a:pt x="10748" y="20768"/>
                  <a:pt x="10724" y="20768"/>
                </a:cubicBezTo>
                <a:cubicBezTo>
                  <a:pt x="10700" y="20768"/>
                  <a:pt x="10652" y="20796"/>
                  <a:pt x="10636" y="20837"/>
                </a:cubicBezTo>
                <a:cubicBezTo>
                  <a:pt x="10620" y="20864"/>
                  <a:pt x="10604" y="20892"/>
                  <a:pt x="10572" y="20906"/>
                </a:cubicBezTo>
                <a:cubicBezTo>
                  <a:pt x="10540" y="20906"/>
                  <a:pt x="10540" y="20961"/>
                  <a:pt x="10508" y="20974"/>
                </a:cubicBezTo>
                <a:cubicBezTo>
                  <a:pt x="10484" y="21002"/>
                  <a:pt x="10435" y="21043"/>
                  <a:pt x="10403" y="21071"/>
                </a:cubicBezTo>
                <a:cubicBezTo>
                  <a:pt x="10379" y="21098"/>
                  <a:pt x="10363" y="21153"/>
                  <a:pt x="10323" y="21153"/>
                </a:cubicBezTo>
                <a:cubicBezTo>
                  <a:pt x="10283" y="21167"/>
                  <a:pt x="10283" y="21249"/>
                  <a:pt x="10291" y="21290"/>
                </a:cubicBezTo>
                <a:cubicBezTo>
                  <a:pt x="10291" y="21318"/>
                  <a:pt x="10195" y="21400"/>
                  <a:pt x="10155" y="21400"/>
                </a:cubicBezTo>
                <a:cubicBezTo>
                  <a:pt x="10115" y="21400"/>
                  <a:pt x="10075" y="21400"/>
                  <a:pt x="10035" y="21400"/>
                </a:cubicBezTo>
                <a:cubicBezTo>
                  <a:pt x="10003" y="21400"/>
                  <a:pt x="9979" y="21469"/>
                  <a:pt x="9963" y="21524"/>
                </a:cubicBezTo>
                <a:cubicBezTo>
                  <a:pt x="9955" y="21565"/>
                  <a:pt x="9891" y="21579"/>
                  <a:pt x="9859" y="21579"/>
                </a:cubicBezTo>
                <a:cubicBezTo>
                  <a:pt x="9819" y="21579"/>
                  <a:pt x="9779" y="21510"/>
                  <a:pt x="9754" y="21469"/>
                </a:cubicBezTo>
                <a:cubicBezTo>
                  <a:pt x="9730" y="21414"/>
                  <a:pt x="9698" y="21359"/>
                  <a:pt x="9698" y="21332"/>
                </a:cubicBezTo>
                <a:cubicBezTo>
                  <a:pt x="9690" y="21290"/>
                  <a:pt x="9706" y="21249"/>
                  <a:pt x="9698" y="21235"/>
                </a:cubicBezTo>
                <a:cubicBezTo>
                  <a:pt x="9690" y="21208"/>
                  <a:pt x="9642" y="21290"/>
                  <a:pt x="9618" y="21332"/>
                </a:cubicBezTo>
                <a:cubicBezTo>
                  <a:pt x="9594" y="21387"/>
                  <a:pt x="9538" y="21359"/>
                  <a:pt x="9522" y="21332"/>
                </a:cubicBezTo>
                <a:cubicBezTo>
                  <a:pt x="9514" y="21290"/>
                  <a:pt x="9418" y="21290"/>
                  <a:pt x="9418" y="21290"/>
                </a:cubicBezTo>
                <a:cubicBezTo>
                  <a:pt x="9418" y="21290"/>
                  <a:pt x="9394" y="21222"/>
                  <a:pt x="9394" y="21153"/>
                </a:cubicBezTo>
                <a:cubicBezTo>
                  <a:pt x="9386" y="21084"/>
                  <a:pt x="9338" y="21043"/>
                  <a:pt x="9314" y="21002"/>
                </a:cubicBezTo>
                <a:cubicBezTo>
                  <a:pt x="9282" y="20974"/>
                  <a:pt x="9234" y="20961"/>
                  <a:pt x="9226" y="20933"/>
                </a:cubicBezTo>
                <a:cubicBezTo>
                  <a:pt x="9226" y="20892"/>
                  <a:pt x="9266" y="20768"/>
                  <a:pt x="9186" y="20658"/>
                </a:cubicBezTo>
                <a:cubicBezTo>
                  <a:pt x="9114" y="20548"/>
                  <a:pt x="9041" y="20507"/>
                  <a:pt x="9017" y="20548"/>
                </a:cubicBezTo>
                <a:cubicBezTo>
                  <a:pt x="9001" y="20603"/>
                  <a:pt x="8929" y="20672"/>
                  <a:pt x="8897" y="20645"/>
                </a:cubicBezTo>
                <a:cubicBezTo>
                  <a:pt x="8857" y="20617"/>
                  <a:pt x="8809" y="20658"/>
                  <a:pt x="8769" y="20603"/>
                </a:cubicBezTo>
                <a:cubicBezTo>
                  <a:pt x="8729" y="20548"/>
                  <a:pt x="8697" y="20562"/>
                  <a:pt x="8681" y="20507"/>
                </a:cubicBezTo>
                <a:cubicBezTo>
                  <a:pt x="8665" y="20452"/>
                  <a:pt x="8665" y="20411"/>
                  <a:pt x="8673" y="20356"/>
                </a:cubicBezTo>
                <a:cubicBezTo>
                  <a:pt x="8681" y="20301"/>
                  <a:pt x="8625" y="20301"/>
                  <a:pt x="8585" y="20315"/>
                </a:cubicBezTo>
                <a:cubicBezTo>
                  <a:pt x="8545" y="20329"/>
                  <a:pt x="8553" y="20452"/>
                  <a:pt x="8553" y="20452"/>
                </a:cubicBezTo>
                <a:cubicBezTo>
                  <a:pt x="8457" y="20507"/>
                  <a:pt x="8457" y="20507"/>
                  <a:pt x="8457" y="20507"/>
                </a:cubicBezTo>
                <a:cubicBezTo>
                  <a:pt x="8457" y="20507"/>
                  <a:pt x="8280" y="19710"/>
                  <a:pt x="8256" y="19518"/>
                </a:cubicBezTo>
                <a:cubicBezTo>
                  <a:pt x="8224" y="19339"/>
                  <a:pt x="8160" y="19064"/>
                  <a:pt x="8112" y="18996"/>
                </a:cubicBezTo>
                <a:cubicBezTo>
                  <a:pt x="8064" y="18927"/>
                  <a:pt x="7992" y="18748"/>
                  <a:pt x="7992" y="18680"/>
                </a:cubicBezTo>
                <a:cubicBezTo>
                  <a:pt x="7992" y="18625"/>
                  <a:pt x="8016" y="18639"/>
                  <a:pt x="8040" y="18611"/>
                </a:cubicBezTo>
                <a:cubicBezTo>
                  <a:pt x="8064" y="18584"/>
                  <a:pt x="8048" y="18529"/>
                  <a:pt x="8024" y="18529"/>
                </a:cubicBezTo>
                <a:cubicBezTo>
                  <a:pt x="8008" y="18529"/>
                  <a:pt x="7960" y="18542"/>
                  <a:pt x="7944" y="18556"/>
                </a:cubicBezTo>
                <a:cubicBezTo>
                  <a:pt x="7920" y="18570"/>
                  <a:pt x="7888" y="18597"/>
                  <a:pt x="7856" y="18584"/>
                </a:cubicBezTo>
                <a:cubicBezTo>
                  <a:pt x="7832" y="18584"/>
                  <a:pt x="7800" y="18597"/>
                  <a:pt x="7776" y="18639"/>
                </a:cubicBezTo>
                <a:cubicBezTo>
                  <a:pt x="7760" y="18680"/>
                  <a:pt x="7719" y="18721"/>
                  <a:pt x="7711" y="18721"/>
                </a:cubicBezTo>
                <a:cubicBezTo>
                  <a:pt x="7711" y="18721"/>
                  <a:pt x="7647" y="18721"/>
                  <a:pt x="7623" y="18762"/>
                </a:cubicBezTo>
                <a:cubicBezTo>
                  <a:pt x="7591" y="18803"/>
                  <a:pt x="7551" y="18803"/>
                  <a:pt x="7551" y="18776"/>
                </a:cubicBezTo>
                <a:cubicBezTo>
                  <a:pt x="7543" y="18748"/>
                  <a:pt x="7519" y="18707"/>
                  <a:pt x="7495" y="18748"/>
                </a:cubicBezTo>
                <a:cubicBezTo>
                  <a:pt x="7471" y="18790"/>
                  <a:pt x="7415" y="18776"/>
                  <a:pt x="7415" y="18735"/>
                </a:cubicBezTo>
                <a:cubicBezTo>
                  <a:pt x="7407" y="18694"/>
                  <a:pt x="7391" y="18666"/>
                  <a:pt x="7407" y="18639"/>
                </a:cubicBezTo>
                <a:cubicBezTo>
                  <a:pt x="7423" y="18597"/>
                  <a:pt x="7463" y="18542"/>
                  <a:pt x="7463" y="18542"/>
                </a:cubicBezTo>
                <a:cubicBezTo>
                  <a:pt x="7463" y="18542"/>
                  <a:pt x="7407" y="18501"/>
                  <a:pt x="7383" y="18460"/>
                </a:cubicBezTo>
                <a:cubicBezTo>
                  <a:pt x="7367" y="18419"/>
                  <a:pt x="7335" y="18432"/>
                  <a:pt x="7311" y="18474"/>
                </a:cubicBezTo>
                <a:cubicBezTo>
                  <a:pt x="7287" y="18501"/>
                  <a:pt x="7279" y="18364"/>
                  <a:pt x="7279" y="18336"/>
                </a:cubicBezTo>
                <a:cubicBezTo>
                  <a:pt x="7279" y="18295"/>
                  <a:pt x="7255" y="18240"/>
                  <a:pt x="7239" y="18281"/>
                </a:cubicBezTo>
                <a:cubicBezTo>
                  <a:pt x="7215" y="18336"/>
                  <a:pt x="7143" y="18323"/>
                  <a:pt x="7143" y="18295"/>
                </a:cubicBezTo>
                <a:cubicBezTo>
                  <a:pt x="7135" y="18268"/>
                  <a:pt x="7087" y="18254"/>
                  <a:pt x="7071" y="18213"/>
                </a:cubicBezTo>
                <a:cubicBezTo>
                  <a:pt x="7054" y="18171"/>
                  <a:pt x="7079" y="18171"/>
                  <a:pt x="7095" y="18130"/>
                </a:cubicBezTo>
                <a:cubicBezTo>
                  <a:pt x="7111" y="18089"/>
                  <a:pt x="7119" y="18048"/>
                  <a:pt x="7127" y="17993"/>
                </a:cubicBezTo>
                <a:cubicBezTo>
                  <a:pt x="7127" y="17924"/>
                  <a:pt x="7111" y="17897"/>
                  <a:pt x="7119" y="17855"/>
                </a:cubicBezTo>
                <a:cubicBezTo>
                  <a:pt x="7135" y="17828"/>
                  <a:pt x="7119" y="17773"/>
                  <a:pt x="7103" y="17718"/>
                </a:cubicBezTo>
                <a:cubicBezTo>
                  <a:pt x="7095" y="17677"/>
                  <a:pt x="7046" y="17649"/>
                  <a:pt x="7014" y="17677"/>
                </a:cubicBezTo>
                <a:cubicBezTo>
                  <a:pt x="6974" y="17718"/>
                  <a:pt x="6966" y="17663"/>
                  <a:pt x="6950" y="17622"/>
                </a:cubicBezTo>
                <a:cubicBezTo>
                  <a:pt x="6942" y="17567"/>
                  <a:pt x="6862" y="17457"/>
                  <a:pt x="6806" y="17457"/>
                </a:cubicBezTo>
                <a:cubicBezTo>
                  <a:pt x="6758" y="17471"/>
                  <a:pt x="6750" y="17512"/>
                  <a:pt x="6710" y="17512"/>
                </a:cubicBezTo>
                <a:cubicBezTo>
                  <a:pt x="6678" y="17526"/>
                  <a:pt x="6670" y="17594"/>
                  <a:pt x="6654" y="17594"/>
                </a:cubicBezTo>
                <a:cubicBezTo>
                  <a:pt x="6646" y="17608"/>
                  <a:pt x="6542" y="17635"/>
                  <a:pt x="6526" y="17622"/>
                </a:cubicBezTo>
                <a:cubicBezTo>
                  <a:pt x="6502" y="17608"/>
                  <a:pt x="6422" y="17594"/>
                  <a:pt x="6373" y="17594"/>
                </a:cubicBezTo>
                <a:cubicBezTo>
                  <a:pt x="6325" y="17594"/>
                  <a:pt x="6277" y="17594"/>
                  <a:pt x="6237" y="17526"/>
                </a:cubicBezTo>
                <a:cubicBezTo>
                  <a:pt x="6197" y="17471"/>
                  <a:pt x="6157" y="17526"/>
                  <a:pt x="6109" y="17594"/>
                </a:cubicBezTo>
                <a:cubicBezTo>
                  <a:pt x="6069" y="17677"/>
                  <a:pt x="6021" y="17553"/>
                  <a:pt x="5981" y="17539"/>
                </a:cubicBezTo>
                <a:cubicBezTo>
                  <a:pt x="5941" y="17526"/>
                  <a:pt x="5885" y="17526"/>
                  <a:pt x="5829" y="17498"/>
                </a:cubicBezTo>
                <a:cubicBezTo>
                  <a:pt x="5773" y="17471"/>
                  <a:pt x="5716" y="17498"/>
                  <a:pt x="5676" y="17498"/>
                </a:cubicBezTo>
                <a:cubicBezTo>
                  <a:pt x="5636" y="17498"/>
                  <a:pt x="5620" y="17498"/>
                  <a:pt x="5572" y="17429"/>
                </a:cubicBezTo>
                <a:cubicBezTo>
                  <a:pt x="5524" y="17374"/>
                  <a:pt x="5420" y="17333"/>
                  <a:pt x="5412" y="17347"/>
                </a:cubicBezTo>
                <a:cubicBezTo>
                  <a:pt x="5404" y="17374"/>
                  <a:pt x="5388" y="17402"/>
                  <a:pt x="5364" y="17471"/>
                </a:cubicBezTo>
                <a:cubicBezTo>
                  <a:pt x="5332" y="17526"/>
                  <a:pt x="5356" y="17539"/>
                  <a:pt x="5364" y="17581"/>
                </a:cubicBezTo>
                <a:cubicBezTo>
                  <a:pt x="5380" y="17622"/>
                  <a:pt x="5356" y="17622"/>
                  <a:pt x="5340" y="17663"/>
                </a:cubicBezTo>
                <a:cubicBezTo>
                  <a:pt x="5316" y="17704"/>
                  <a:pt x="5364" y="17732"/>
                  <a:pt x="5436" y="17828"/>
                </a:cubicBezTo>
                <a:cubicBezTo>
                  <a:pt x="5500" y="17924"/>
                  <a:pt x="5460" y="17938"/>
                  <a:pt x="5428" y="17952"/>
                </a:cubicBezTo>
                <a:cubicBezTo>
                  <a:pt x="5396" y="17979"/>
                  <a:pt x="5340" y="17869"/>
                  <a:pt x="5316" y="17828"/>
                </a:cubicBezTo>
                <a:cubicBezTo>
                  <a:pt x="5284" y="17773"/>
                  <a:pt x="5244" y="17842"/>
                  <a:pt x="5204" y="17883"/>
                </a:cubicBezTo>
                <a:cubicBezTo>
                  <a:pt x="5164" y="17938"/>
                  <a:pt x="5188" y="18048"/>
                  <a:pt x="5188" y="18103"/>
                </a:cubicBezTo>
                <a:cubicBezTo>
                  <a:pt x="5188" y="18171"/>
                  <a:pt x="5180" y="18144"/>
                  <a:pt x="5124" y="18144"/>
                </a:cubicBezTo>
                <a:cubicBezTo>
                  <a:pt x="5068" y="18130"/>
                  <a:pt x="5011" y="18103"/>
                  <a:pt x="4979" y="18144"/>
                </a:cubicBezTo>
                <a:cubicBezTo>
                  <a:pt x="4947" y="18185"/>
                  <a:pt x="5027" y="18295"/>
                  <a:pt x="5044" y="18364"/>
                </a:cubicBezTo>
                <a:cubicBezTo>
                  <a:pt x="5068" y="18432"/>
                  <a:pt x="5092" y="18474"/>
                  <a:pt x="5132" y="18542"/>
                </a:cubicBezTo>
                <a:cubicBezTo>
                  <a:pt x="5172" y="18611"/>
                  <a:pt x="5148" y="18652"/>
                  <a:pt x="5124" y="18735"/>
                </a:cubicBezTo>
                <a:cubicBezTo>
                  <a:pt x="5100" y="18817"/>
                  <a:pt x="5092" y="18900"/>
                  <a:pt x="5019" y="18886"/>
                </a:cubicBezTo>
                <a:cubicBezTo>
                  <a:pt x="4947" y="18858"/>
                  <a:pt x="4867" y="18803"/>
                  <a:pt x="4867" y="18762"/>
                </a:cubicBezTo>
                <a:cubicBezTo>
                  <a:pt x="4867" y="18721"/>
                  <a:pt x="4835" y="18666"/>
                  <a:pt x="4827" y="18666"/>
                </a:cubicBezTo>
                <a:cubicBezTo>
                  <a:pt x="4811" y="18666"/>
                  <a:pt x="4787" y="18735"/>
                  <a:pt x="4763" y="18735"/>
                </a:cubicBezTo>
                <a:cubicBezTo>
                  <a:pt x="4739" y="18735"/>
                  <a:pt x="4659" y="18625"/>
                  <a:pt x="4643" y="18570"/>
                </a:cubicBezTo>
                <a:cubicBezTo>
                  <a:pt x="4619" y="18515"/>
                  <a:pt x="4595" y="18487"/>
                  <a:pt x="4619" y="18405"/>
                </a:cubicBezTo>
                <a:cubicBezTo>
                  <a:pt x="4643" y="18323"/>
                  <a:pt x="4579" y="18364"/>
                  <a:pt x="4547" y="18309"/>
                </a:cubicBezTo>
                <a:cubicBezTo>
                  <a:pt x="4515" y="18240"/>
                  <a:pt x="4499" y="18240"/>
                  <a:pt x="4483" y="18281"/>
                </a:cubicBezTo>
                <a:cubicBezTo>
                  <a:pt x="4475" y="18323"/>
                  <a:pt x="4387" y="18391"/>
                  <a:pt x="4379" y="18336"/>
                </a:cubicBezTo>
                <a:cubicBezTo>
                  <a:pt x="4379" y="18281"/>
                  <a:pt x="4362" y="18199"/>
                  <a:pt x="4338" y="18144"/>
                </a:cubicBezTo>
                <a:cubicBezTo>
                  <a:pt x="4306" y="18075"/>
                  <a:pt x="4250" y="18048"/>
                  <a:pt x="4194" y="18116"/>
                </a:cubicBezTo>
                <a:cubicBezTo>
                  <a:pt x="4146" y="18185"/>
                  <a:pt x="4050" y="18226"/>
                  <a:pt x="4050" y="18171"/>
                </a:cubicBezTo>
                <a:cubicBezTo>
                  <a:pt x="4050" y="18116"/>
                  <a:pt x="3986" y="17979"/>
                  <a:pt x="3978" y="17910"/>
                </a:cubicBezTo>
                <a:cubicBezTo>
                  <a:pt x="3970" y="17842"/>
                  <a:pt x="3922" y="17842"/>
                  <a:pt x="3914" y="17924"/>
                </a:cubicBezTo>
                <a:cubicBezTo>
                  <a:pt x="3914" y="18006"/>
                  <a:pt x="3834" y="18048"/>
                  <a:pt x="3858" y="17938"/>
                </a:cubicBezTo>
                <a:cubicBezTo>
                  <a:pt x="3874" y="17842"/>
                  <a:pt x="3882" y="17814"/>
                  <a:pt x="3874" y="17773"/>
                </a:cubicBezTo>
                <a:cubicBezTo>
                  <a:pt x="3866" y="17718"/>
                  <a:pt x="3842" y="17622"/>
                  <a:pt x="3834" y="17526"/>
                </a:cubicBezTo>
                <a:cubicBezTo>
                  <a:pt x="3834" y="17429"/>
                  <a:pt x="3802" y="17416"/>
                  <a:pt x="3730" y="17347"/>
                </a:cubicBezTo>
                <a:cubicBezTo>
                  <a:pt x="3649" y="17264"/>
                  <a:pt x="3689" y="17251"/>
                  <a:pt x="3689" y="17168"/>
                </a:cubicBezTo>
                <a:cubicBezTo>
                  <a:pt x="3689" y="17100"/>
                  <a:pt x="3633" y="17086"/>
                  <a:pt x="3601" y="17100"/>
                </a:cubicBezTo>
                <a:cubicBezTo>
                  <a:pt x="3561" y="17113"/>
                  <a:pt x="3521" y="17141"/>
                  <a:pt x="3513" y="17100"/>
                </a:cubicBezTo>
                <a:cubicBezTo>
                  <a:pt x="3505" y="17058"/>
                  <a:pt x="3513" y="17017"/>
                  <a:pt x="3473" y="16921"/>
                </a:cubicBezTo>
                <a:cubicBezTo>
                  <a:pt x="3425" y="16839"/>
                  <a:pt x="3385" y="16921"/>
                  <a:pt x="3337" y="16962"/>
                </a:cubicBezTo>
                <a:cubicBezTo>
                  <a:pt x="3289" y="17003"/>
                  <a:pt x="3177" y="16990"/>
                  <a:pt x="3169" y="16962"/>
                </a:cubicBezTo>
                <a:cubicBezTo>
                  <a:pt x="3161" y="16935"/>
                  <a:pt x="3121" y="16894"/>
                  <a:pt x="3097" y="16976"/>
                </a:cubicBezTo>
                <a:cubicBezTo>
                  <a:pt x="3073" y="17045"/>
                  <a:pt x="3041" y="17017"/>
                  <a:pt x="2968" y="16990"/>
                </a:cubicBezTo>
                <a:cubicBezTo>
                  <a:pt x="2904" y="16976"/>
                  <a:pt x="2880" y="17086"/>
                  <a:pt x="2864" y="17251"/>
                </a:cubicBezTo>
                <a:cubicBezTo>
                  <a:pt x="2848" y="17402"/>
                  <a:pt x="2712" y="17292"/>
                  <a:pt x="2720" y="17210"/>
                </a:cubicBezTo>
                <a:cubicBezTo>
                  <a:pt x="2728" y="17141"/>
                  <a:pt x="2728" y="16976"/>
                  <a:pt x="2712" y="16880"/>
                </a:cubicBezTo>
                <a:cubicBezTo>
                  <a:pt x="2704" y="16784"/>
                  <a:pt x="2648" y="16894"/>
                  <a:pt x="2600" y="16976"/>
                </a:cubicBezTo>
                <a:cubicBezTo>
                  <a:pt x="2560" y="17058"/>
                  <a:pt x="2528" y="17003"/>
                  <a:pt x="2480" y="17072"/>
                </a:cubicBezTo>
                <a:cubicBezTo>
                  <a:pt x="2424" y="17141"/>
                  <a:pt x="2440" y="17251"/>
                  <a:pt x="2408" y="17347"/>
                </a:cubicBezTo>
                <a:cubicBezTo>
                  <a:pt x="2384" y="17457"/>
                  <a:pt x="2319" y="17374"/>
                  <a:pt x="2255" y="17457"/>
                </a:cubicBezTo>
                <a:cubicBezTo>
                  <a:pt x="2183" y="17539"/>
                  <a:pt x="2231" y="17635"/>
                  <a:pt x="2263" y="17745"/>
                </a:cubicBezTo>
                <a:cubicBezTo>
                  <a:pt x="2295" y="17855"/>
                  <a:pt x="2191" y="17842"/>
                  <a:pt x="2215" y="17924"/>
                </a:cubicBezTo>
                <a:cubicBezTo>
                  <a:pt x="2231" y="17993"/>
                  <a:pt x="2295" y="18006"/>
                  <a:pt x="2327" y="18034"/>
                </a:cubicBezTo>
                <a:cubicBezTo>
                  <a:pt x="2368" y="18075"/>
                  <a:pt x="2360" y="18171"/>
                  <a:pt x="2360" y="18240"/>
                </a:cubicBezTo>
                <a:cubicBezTo>
                  <a:pt x="2360" y="18309"/>
                  <a:pt x="2352" y="18377"/>
                  <a:pt x="2352" y="18570"/>
                </a:cubicBezTo>
                <a:cubicBezTo>
                  <a:pt x="2352" y="18748"/>
                  <a:pt x="2295" y="18721"/>
                  <a:pt x="2287" y="18680"/>
                </a:cubicBezTo>
                <a:cubicBezTo>
                  <a:pt x="2287" y="18639"/>
                  <a:pt x="2223" y="18625"/>
                  <a:pt x="2255" y="18721"/>
                </a:cubicBezTo>
                <a:cubicBezTo>
                  <a:pt x="2279" y="18776"/>
                  <a:pt x="2295" y="18886"/>
                  <a:pt x="2303" y="18955"/>
                </a:cubicBezTo>
                <a:cubicBezTo>
                  <a:pt x="2287" y="18968"/>
                  <a:pt x="2247" y="18982"/>
                  <a:pt x="2223" y="18968"/>
                </a:cubicBezTo>
                <a:cubicBezTo>
                  <a:pt x="2191" y="18968"/>
                  <a:pt x="2175" y="19010"/>
                  <a:pt x="2127" y="19010"/>
                </a:cubicBezTo>
                <a:cubicBezTo>
                  <a:pt x="2079" y="19010"/>
                  <a:pt x="2135" y="18996"/>
                  <a:pt x="2055" y="18968"/>
                </a:cubicBezTo>
                <a:cubicBezTo>
                  <a:pt x="1975" y="18955"/>
                  <a:pt x="1959" y="18955"/>
                  <a:pt x="1935" y="18927"/>
                </a:cubicBezTo>
                <a:cubicBezTo>
                  <a:pt x="1919" y="18886"/>
                  <a:pt x="1919" y="18872"/>
                  <a:pt x="1871" y="18886"/>
                </a:cubicBezTo>
                <a:cubicBezTo>
                  <a:pt x="1823" y="18900"/>
                  <a:pt x="1799" y="18982"/>
                  <a:pt x="1807" y="18982"/>
                </a:cubicBezTo>
                <a:cubicBezTo>
                  <a:pt x="1735" y="19010"/>
                  <a:pt x="1679" y="19078"/>
                  <a:pt x="1622" y="19092"/>
                </a:cubicBezTo>
                <a:cubicBezTo>
                  <a:pt x="1566" y="19106"/>
                  <a:pt x="1542" y="19147"/>
                  <a:pt x="1558" y="19243"/>
                </a:cubicBezTo>
                <a:cubicBezTo>
                  <a:pt x="1566" y="19326"/>
                  <a:pt x="1574" y="19504"/>
                  <a:pt x="1566" y="19587"/>
                </a:cubicBezTo>
                <a:cubicBezTo>
                  <a:pt x="1558" y="19669"/>
                  <a:pt x="1582" y="19669"/>
                  <a:pt x="1518" y="19738"/>
                </a:cubicBezTo>
                <a:cubicBezTo>
                  <a:pt x="1454" y="19806"/>
                  <a:pt x="1438" y="19930"/>
                  <a:pt x="1438" y="20026"/>
                </a:cubicBezTo>
                <a:cubicBezTo>
                  <a:pt x="1438" y="20109"/>
                  <a:pt x="1398" y="20191"/>
                  <a:pt x="1398" y="20274"/>
                </a:cubicBezTo>
                <a:cubicBezTo>
                  <a:pt x="1398" y="20356"/>
                  <a:pt x="1430" y="20494"/>
                  <a:pt x="1430" y="20603"/>
                </a:cubicBezTo>
                <a:cubicBezTo>
                  <a:pt x="1422" y="20672"/>
                  <a:pt x="1438" y="20741"/>
                  <a:pt x="1438" y="20796"/>
                </a:cubicBezTo>
                <a:cubicBezTo>
                  <a:pt x="1406" y="20796"/>
                  <a:pt x="1374" y="20810"/>
                  <a:pt x="1358" y="20810"/>
                </a:cubicBezTo>
                <a:cubicBezTo>
                  <a:pt x="1302" y="20810"/>
                  <a:pt x="1262" y="20810"/>
                  <a:pt x="1230" y="20851"/>
                </a:cubicBezTo>
                <a:cubicBezTo>
                  <a:pt x="1206" y="20892"/>
                  <a:pt x="1142" y="20837"/>
                  <a:pt x="1126" y="20768"/>
                </a:cubicBezTo>
                <a:cubicBezTo>
                  <a:pt x="1102" y="20713"/>
                  <a:pt x="1086" y="20590"/>
                  <a:pt x="1086" y="20521"/>
                </a:cubicBezTo>
                <a:cubicBezTo>
                  <a:pt x="1086" y="20466"/>
                  <a:pt x="1070" y="20370"/>
                  <a:pt x="1062" y="20301"/>
                </a:cubicBezTo>
                <a:cubicBezTo>
                  <a:pt x="1054" y="20232"/>
                  <a:pt x="973" y="20123"/>
                  <a:pt x="957" y="20054"/>
                </a:cubicBezTo>
                <a:cubicBezTo>
                  <a:pt x="933" y="19985"/>
                  <a:pt x="925" y="19971"/>
                  <a:pt x="933" y="19848"/>
                </a:cubicBezTo>
                <a:cubicBezTo>
                  <a:pt x="941" y="19724"/>
                  <a:pt x="901" y="19573"/>
                  <a:pt x="885" y="19532"/>
                </a:cubicBezTo>
                <a:cubicBezTo>
                  <a:pt x="869" y="19490"/>
                  <a:pt x="845" y="19477"/>
                  <a:pt x="821" y="19435"/>
                </a:cubicBezTo>
                <a:cubicBezTo>
                  <a:pt x="797" y="19394"/>
                  <a:pt x="725" y="19408"/>
                  <a:pt x="709" y="19367"/>
                </a:cubicBezTo>
                <a:cubicBezTo>
                  <a:pt x="693" y="19312"/>
                  <a:pt x="701" y="19298"/>
                  <a:pt x="709" y="19243"/>
                </a:cubicBezTo>
                <a:cubicBezTo>
                  <a:pt x="717" y="19202"/>
                  <a:pt x="685" y="19161"/>
                  <a:pt x="661" y="19092"/>
                </a:cubicBezTo>
                <a:cubicBezTo>
                  <a:pt x="629" y="19023"/>
                  <a:pt x="637" y="19023"/>
                  <a:pt x="645" y="18941"/>
                </a:cubicBezTo>
                <a:cubicBezTo>
                  <a:pt x="661" y="18872"/>
                  <a:pt x="573" y="18776"/>
                  <a:pt x="549" y="18721"/>
                </a:cubicBezTo>
                <a:cubicBezTo>
                  <a:pt x="517" y="18666"/>
                  <a:pt x="485" y="18666"/>
                  <a:pt x="453" y="18611"/>
                </a:cubicBezTo>
                <a:cubicBezTo>
                  <a:pt x="421" y="18570"/>
                  <a:pt x="373" y="18446"/>
                  <a:pt x="357" y="18336"/>
                </a:cubicBezTo>
                <a:cubicBezTo>
                  <a:pt x="333" y="18226"/>
                  <a:pt x="252" y="18130"/>
                  <a:pt x="220" y="18075"/>
                </a:cubicBezTo>
                <a:cubicBezTo>
                  <a:pt x="204" y="18061"/>
                  <a:pt x="188" y="18075"/>
                  <a:pt x="172" y="18103"/>
                </a:cubicBezTo>
                <a:cubicBezTo>
                  <a:pt x="172" y="18061"/>
                  <a:pt x="172" y="18020"/>
                  <a:pt x="172" y="17979"/>
                </a:cubicBezTo>
                <a:cubicBezTo>
                  <a:pt x="172" y="17883"/>
                  <a:pt x="172" y="17663"/>
                  <a:pt x="164" y="17567"/>
                </a:cubicBezTo>
                <a:cubicBezTo>
                  <a:pt x="156" y="17471"/>
                  <a:pt x="76" y="17278"/>
                  <a:pt x="68" y="17223"/>
                </a:cubicBezTo>
                <a:cubicBezTo>
                  <a:pt x="68" y="17168"/>
                  <a:pt x="100" y="17072"/>
                  <a:pt x="60" y="17003"/>
                </a:cubicBezTo>
                <a:cubicBezTo>
                  <a:pt x="20" y="16948"/>
                  <a:pt x="-12" y="16894"/>
                  <a:pt x="4" y="16825"/>
                </a:cubicBezTo>
                <a:cubicBezTo>
                  <a:pt x="20" y="16742"/>
                  <a:pt x="44" y="16701"/>
                  <a:pt x="12" y="16660"/>
                </a:cubicBezTo>
                <a:cubicBezTo>
                  <a:pt x="-20" y="16605"/>
                  <a:pt x="28" y="16509"/>
                  <a:pt x="52" y="16509"/>
                </a:cubicBezTo>
                <a:cubicBezTo>
                  <a:pt x="76" y="16509"/>
                  <a:pt x="108" y="16564"/>
                  <a:pt x="116" y="16646"/>
                </a:cubicBezTo>
                <a:cubicBezTo>
                  <a:pt x="132" y="16715"/>
                  <a:pt x="196" y="16770"/>
                  <a:pt x="204" y="16701"/>
                </a:cubicBezTo>
                <a:cubicBezTo>
                  <a:pt x="212" y="16632"/>
                  <a:pt x="212" y="16591"/>
                  <a:pt x="252" y="16605"/>
                </a:cubicBezTo>
                <a:cubicBezTo>
                  <a:pt x="292" y="16605"/>
                  <a:pt x="341" y="16619"/>
                  <a:pt x="373" y="16577"/>
                </a:cubicBezTo>
                <a:cubicBezTo>
                  <a:pt x="405" y="16536"/>
                  <a:pt x="477" y="16701"/>
                  <a:pt x="461" y="16577"/>
                </a:cubicBezTo>
                <a:cubicBezTo>
                  <a:pt x="445" y="16468"/>
                  <a:pt x="413" y="16385"/>
                  <a:pt x="429" y="16330"/>
                </a:cubicBezTo>
                <a:cubicBezTo>
                  <a:pt x="453" y="16275"/>
                  <a:pt x="541" y="16261"/>
                  <a:pt x="541" y="16344"/>
                </a:cubicBezTo>
                <a:cubicBezTo>
                  <a:pt x="549" y="16426"/>
                  <a:pt x="597" y="16344"/>
                  <a:pt x="605" y="16316"/>
                </a:cubicBezTo>
                <a:cubicBezTo>
                  <a:pt x="621" y="16303"/>
                  <a:pt x="661" y="16385"/>
                  <a:pt x="685" y="16399"/>
                </a:cubicBezTo>
                <a:cubicBezTo>
                  <a:pt x="701" y="16426"/>
                  <a:pt x="797" y="16481"/>
                  <a:pt x="797" y="16426"/>
                </a:cubicBezTo>
                <a:cubicBezTo>
                  <a:pt x="805" y="16371"/>
                  <a:pt x="717" y="16289"/>
                  <a:pt x="669" y="16248"/>
                </a:cubicBezTo>
                <a:cubicBezTo>
                  <a:pt x="661" y="16248"/>
                  <a:pt x="661" y="16234"/>
                  <a:pt x="653" y="16234"/>
                </a:cubicBezTo>
                <a:cubicBezTo>
                  <a:pt x="669" y="16193"/>
                  <a:pt x="693" y="16152"/>
                  <a:pt x="701" y="16124"/>
                </a:cubicBezTo>
                <a:cubicBezTo>
                  <a:pt x="717" y="16069"/>
                  <a:pt x="725" y="16055"/>
                  <a:pt x="773" y="16069"/>
                </a:cubicBezTo>
                <a:cubicBezTo>
                  <a:pt x="821" y="16097"/>
                  <a:pt x="821" y="16110"/>
                  <a:pt x="861" y="16097"/>
                </a:cubicBezTo>
                <a:cubicBezTo>
                  <a:pt x="901" y="16083"/>
                  <a:pt x="925" y="16124"/>
                  <a:pt x="949" y="16179"/>
                </a:cubicBezTo>
                <a:cubicBezTo>
                  <a:pt x="973" y="16248"/>
                  <a:pt x="998" y="16275"/>
                  <a:pt x="1030" y="16289"/>
                </a:cubicBezTo>
                <a:cubicBezTo>
                  <a:pt x="1062" y="16316"/>
                  <a:pt x="1110" y="16206"/>
                  <a:pt x="1134" y="16165"/>
                </a:cubicBezTo>
                <a:cubicBezTo>
                  <a:pt x="1166" y="16124"/>
                  <a:pt x="1182" y="16042"/>
                  <a:pt x="1190" y="15987"/>
                </a:cubicBezTo>
                <a:cubicBezTo>
                  <a:pt x="1198" y="15932"/>
                  <a:pt x="1206" y="15932"/>
                  <a:pt x="1246" y="15877"/>
                </a:cubicBezTo>
                <a:cubicBezTo>
                  <a:pt x="1278" y="15808"/>
                  <a:pt x="1294" y="15863"/>
                  <a:pt x="1334" y="15863"/>
                </a:cubicBezTo>
                <a:cubicBezTo>
                  <a:pt x="1374" y="15863"/>
                  <a:pt x="1382" y="15835"/>
                  <a:pt x="1398" y="15753"/>
                </a:cubicBezTo>
                <a:cubicBezTo>
                  <a:pt x="1406" y="15671"/>
                  <a:pt x="1358" y="15643"/>
                  <a:pt x="1366" y="15588"/>
                </a:cubicBezTo>
                <a:cubicBezTo>
                  <a:pt x="1366" y="15533"/>
                  <a:pt x="1342" y="15437"/>
                  <a:pt x="1326" y="15410"/>
                </a:cubicBezTo>
                <a:cubicBezTo>
                  <a:pt x="1310" y="15382"/>
                  <a:pt x="1294" y="15355"/>
                  <a:pt x="1278" y="15286"/>
                </a:cubicBezTo>
                <a:cubicBezTo>
                  <a:pt x="1262" y="15231"/>
                  <a:pt x="1262" y="15231"/>
                  <a:pt x="1254" y="15162"/>
                </a:cubicBezTo>
                <a:cubicBezTo>
                  <a:pt x="1254" y="15094"/>
                  <a:pt x="1206" y="15148"/>
                  <a:pt x="1182" y="15107"/>
                </a:cubicBezTo>
                <a:cubicBezTo>
                  <a:pt x="1150" y="15066"/>
                  <a:pt x="1166" y="15039"/>
                  <a:pt x="1166" y="14984"/>
                </a:cubicBezTo>
                <a:cubicBezTo>
                  <a:pt x="1166" y="14929"/>
                  <a:pt x="1198" y="14901"/>
                  <a:pt x="1198" y="14819"/>
                </a:cubicBezTo>
                <a:cubicBezTo>
                  <a:pt x="1206" y="14736"/>
                  <a:pt x="1150" y="14750"/>
                  <a:pt x="1102" y="14723"/>
                </a:cubicBezTo>
                <a:cubicBezTo>
                  <a:pt x="1062" y="14681"/>
                  <a:pt x="1022" y="14640"/>
                  <a:pt x="1022" y="14571"/>
                </a:cubicBezTo>
                <a:cubicBezTo>
                  <a:pt x="1022" y="14503"/>
                  <a:pt x="1022" y="14434"/>
                  <a:pt x="989" y="14434"/>
                </a:cubicBezTo>
                <a:cubicBezTo>
                  <a:pt x="965" y="14434"/>
                  <a:pt x="957" y="14365"/>
                  <a:pt x="957" y="14310"/>
                </a:cubicBezTo>
                <a:cubicBezTo>
                  <a:pt x="957" y="14255"/>
                  <a:pt x="989" y="14228"/>
                  <a:pt x="1006" y="14187"/>
                </a:cubicBezTo>
                <a:cubicBezTo>
                  <a:pt x="1022" y="14159"/>
                  <a:pt x="1030" y="14035"/>
                  <a:pt x="1030" y="13981"/>
                </a:cubicBezTo>
                <a:cubicBezTo>
                  <a:pt x="1030" y="13939"/>
                  <a:pt x="989" y="13884"/>
                  <a:pt x="965" y="13843"/>
                </a:cubicBezTo>
                <a:cubicBezTo>
                  <a:pt x="949" y="13816"/>
                  <a:pt x="973" y="13706"/>
                  <a:pt x="998" y="13637"/>
                </a:cubicBezTo>
                <a:cubicBezTo>
                  <a:pt x="1022" y="13555"/>
                  <a:pt x="1022" y="13582"/>
                  <a:pt x="1062" y="13610"/>
                </a:cubicBezTo>
                <a:cubicBezTo>
                  <a:pt x="1094" y="13651"/>
                  <a:pt x="1070" y="13541"/>
                  <a:pt x="1094" y="13486"/>
                </a:cubicBezTo>
                <a:cubicBezTo>
                  <a:pt x="1126" y="13417"/>
                  <a:pt x="1126" y="13335"/>
                  <a:pt x="1118" y="13266"/>
                </a:cubicBezTo>
                <a:cubicBezTo>
                  <a:pt x="1110" y="13197"/>
                  <a:pt x="1070" y="13197"/>
                  <a:pt x="1046" y="13142"/>
                </a:cubicBezTo>
                <a:cubicBezTo>
                  <a:pt x="1022" y="13101"/>
                  <a:pt x="965" y="13142"/>
                  <a:pt x="957" y="13087"/>
                </a:cubicBezTo>
                <a:cubicBezTo>
                  <a:pt x="949" y="13046"/>
                  <a:pt x="933" y="12991"/>
                  <a:pt x="925" y="12991"/>
                </a:cubicBezTo>
                <a:cubicBezTo>
                  <a:pt x="917" y="12991"/>
                  <a:pt x="901" y="12991"/>
                  <a:pt x="869" y="12991"/>
                </a:cubicBezTo>
                <a:cubicBezTo>
                  <a:pt x="837" y="13005"/>
                  <a:pt x="821" y="12991"/>
                  <a:pt x="821" y="12923"/>
                </a:cubicBezTo>
                <a:cubicBezTo>
                  <a:pt x="821" y="12854"/>
                  <a:pt x="861" y="12813"/>
                  <a:pt x="861" y="12758"/>
                </a:cubicBezTo>
                <a:cubicBezTo>
                  <a:pt x="869" y="12703"/>
                  <a:pt x="941" y="12689"/>
                  <a:pt x="941" y="12565"/>
                </a:cubicBezTo>
                <a:cubicBezTo>
                  <a:pt x="941" y="12442"/>
                  <a:pt x="965" y="12455"/>
                  <a:pt x="998" y="12455"/>
                </a:cubicBezTo>
                <a:cubicBezTo>
                  <a:pt x="1038" y="12469"/>
                  <a:pt x="1054" y="12483"/>
                  <a:pt x="1054" y="12579"/>
                </a:cubicBezTo>
                <a:cubicBezTo>
                  <a:pt x="1054" y="12689"/>
                  <a:pt x="1110" y="12661"/>
                  <a:pt x="1158" y="12661"/>
                </a:cubicBezTo>
                <a:cubicBezTo>
                  <a:pt x="1206" y="12661"/>
                  <a:pt x="1222" y="12661"/>
                  <a:pt x="1230" y="12565"/>
                </a:cubicBezTo>
                <a:cubicBezTo>
                  <a:pt x="1238" y="12469"/>
                  <a:pt x="1246" y="12483"/>
                  <a:pt x="1246" y="12442"/>
                </a:cubicBezTo>
                <a:cubicBezTo>
                  <a:pt x="1238" y="12387"/>
                  <a:pt x="1198" y="12373"/>
                  <a:pt x="1190" y="12318"/>
                </a:cubicBezTo>
                <a:cubicBezTo>
                  <a:pt x="1182" y="12249"/>
                  <a:pt x="1238" y="12263"/>
                  <a:pt x="1238" y="12222"/>
                </a:cubicBezTo>
                <a:cubicBezTo>
                  <a:pt x="1238" y="12181"/>
                  <a:pt x="1222" y="12139"/>
                  <a:pt x="1222" y="12084"/>
                </a:cubicBezTo>
                <a:cubicBezTo>
                  <a:pt x="1222" y="12043"/>
                  <a:pt x="1262" y="11961"/>
                  <a:pt x="1286" y="11933"/>
                </a:cubicBezTo>
                <a:cubicBezTo>
                  <a:pt x="1302" y="11906"/>
                  <a:pt x="1286" y="11810"/>
                  <a:pt x="1286" y="11768"/>
                </a:cubicBezTo>
                <a:cubicBezTo>
                  <a:pt x="1294" y="11727"/>
                  <a:pt x="1358" y="11713"/>
                  <a:pt x="1390" y="11713"/>
                </a:cubicBezTo>
                <a:cubicBezTo>
                  <a:pt x="1422" y="11700"/>
                  <a:pt x="1390" y="11603"/>
                  <a:pt x="1446" y="11562"/>
                </a:cubicBezTo>
                <a:cubicBezTo>
                  <a:pt x="1502" y="11521"/>
                  <a:pt x="1462" y="11480"/>
                  <a:pt x="1462" y="11370"/>
                </a:cubicBezTo>
                <a:cubicBezTo>
                  <a:pt x="1462" y="11246"/>
                  <a:pt x="1446" y="11219"/>
                  <a:pt x="1398" y="11191"/>
                </a:cubicBezTo>
                <a:cubicBezTo>
                  <a:pt x="1358" y="11177"/>
                  <a:pt x="1350" y="11150"/>
                  <a:pt x="1382" y="11081"/>
                </a:cubicBezTo>
                <a:cubicBezTo>
                  <a:pt x="1414" y="11026"/>
                  <a:pt x="1358" y="10971"/>
                  <a:pt x="1334" y="10916"/>
                </a:cubicBezTo>
                <a:cubicBezTo>
                  <a:pt x="1302" y="10861"/>
                  <a:pt x="1318" y="10793"/>
                  <a:pt x="1310" y="10752"/>
                </a:cubicBezTo>
                <a:cubicBezTo>
                  <a:pt x="1302" y="10710"/>
                  <a:pt x="1366" y="10642"/>
                  <a:pt x="1406" y="10559"/>
                </a:cubicBezTo>
                <a:cubicBezTo>
                  <a:pt x="1438" y="10477"/>
                  <a:pt x="1422" y="10394"/>
                  <a:pt x="1430" y="10367"/>
                </a:cubicBezTo>
                <a:cubicBezTo>
                  <a:pt x="1438" y="10326"/>
                  <a:pt x="1526" y="10339"/>
                  <a:pt x="1534" y="10298"/>
                </a:cubicBezTo>
                <a:cubicBezTo>
                  <a:pt x="1550" y="10271"/>
                  <a:pt x="1558" y="10078"/>
                  <a:pt x="1558" y="10078"/>
                </a:cubicBezTo>
                <a:cubicBezTo>
                  <a:pt x="1558" y="10078"/>
                  <a:pt x="1646" y="10064"/>
                  <a:pt x="1687" y="10051"/>
                </a:cubicBezTo>
                <a:cubicBezTo>
                  <a:pt x="1727" y="10051"/>
                  <a:pt x="1735" y="9982"/>
                  <a:pt x="1743" y="9900"/>
                </a:cubicBezTo>
                <a:cubicBezTo>
                  <a:pt x="1751" y="9803"/>
                  <a:pt x="1799" y="9735"/>
                  <a:pt x="1871" y="9721"/>
                </a:cubicBezTo>
                <a:cubicBezTo>
                  <a:pt x="1935" y="9707"/>
                  <a:pt x="2031" y="9707"/>
                  <a:pt x="2063" y="9680"/>
                </a:cubicBezTo>
                <a:cubicBezTo>
                  <a:pt x="2071" y="9680"/>
                  <a:pt x="2071" y="9611"/>
                  <a:pt x="2063" y="9556"/>
                </a:cubicBezTo>
                <a:close/>
                <a:moveTo>
                  <a:pt x="36" y="9226"/>
                </a:moveTo>
                <a:cubicBezTo>
                  <a:pt x="36" y="9226"/>
                  <a:pt x="36" y="9226"/>
                  <a:pt x="36" y="9226"/>
                </a:cubicBezTo>
                <a:cubicBezTo>
                  <a:pt x="52" y="9295"/>
                  <a:pt x="68" y="9364"/>
                  <a:pt x="76" y="9391"/>
                </a:cubicBezTo>
                <a:cubicBezTo>
                  <a:pt x="84" y="9405"/>
                  <a:pt x="220" y="9776"/>
                  <a:pt x="236" y="9858"/>
                </a:cubicBezTo>
                <a:cubicBezTo>
                  <a:pt x="260" y="9927"/>
                  <a:pt x="292" y="10051"/>
                  <a:pt x="333" y="9996"/>
                </a:cubicBezTo>
                <a:cubicBezTo>
                  <a:pt x="365" y="9941"/>
                  <a:pt x="397" y="9927"/>
                  <a:pt x="429" y="9927"/>
                </a:cubicBezTo>
                <a:cubicBezTo>
                  <a:pt x="469" y="9941"/>
                  <a:pt x="493" y="9831"/>
                  <a:pt x="445" y="9735"/>
                </a:cubicBezTo>
                <a:cubicBezTo>
                  <a:pt x="397" y="9639"/>
                  <a:pt x="381" y="9611"/>
                  <a:pt x="405" y="9487"/>
                </a:cubicBezTo>
                <a:cubicBezTo>
                  <a:pt x="405" y="9460"/>
                  <a:pt x="405" y="9405"/>
                  <a:pt x="397" y="9336"/>
                </a:cubicBezTo>
                <a:cubicBezTo>
                  <a:pt x="397" y="9336"/>
                  <a:pt x="389" y="9350"/>
                  <a:pt x="389" y="9364"/>
                </a:cubicBezTo>
                <a:cubicBezTo>
                  <a:pt x="341" y="9460"/>
                  <a:pt x="260" y="9460"/>
                  <a:pt x="252" y="9419"/>
                </a:cubicBezTo>
                <a:cubicBezTo>
                  <a:pt x="236" y="9391"/>
                  <a:pt x="172" y="9295"/>
                  <a:pt x="148" y="9295"/>
                </a:cubicBezTo>
                <a:cubicBezTo>
                  <a:pt x="116" y="9309"/>
                  <a:pt x="124" y="9281"/>
                  <a:pt x="52" y="9240"/>
                </a:cubicBezTo>
                <a:cubicBezTo>
                  <a:pt x="44" y="9240"/>
                  <a:pt x="44" y="9226"/>
                  <a:pt x="36" y="9226"/>
                </a:cubicBezTo>
                <a:close/>
                <a:moveTo>
                  <a:pt x="18688" y="13280"/>
                </a:moveTo>
                <a:cubicBezTo>
                  <a:pt x="18688" y="13280"/>
                  <a:pt x="18688" y="13280"/>
                  <a:pt x="18688" y="13280"/>
                </a:cubicBezTo>
                <a:cubicBezTo>
                  <a:pt x="18680" y="13321"/>
                  <a:pt x="18720" y="13417"/>
                  <a:pt x="18752" y="13417"/>
                </a:cubicBezTo>
                <a:cubicBezTo>
                  <a:pt x="18792" y="13417"/>
                  <a:pt x="18808" y="13458"/>
                  <a:pt x="18840" y="13541"/>
                </a:cubicBezTo>
                <a:cubicBezTo>
                  <a:pt x="18864" y="13623"/>
                  <a:pt x="18888" y="13664"/>
                  <a:pt x="18848" y="13678"/>
                </a:cubicBezTo>
                <a:cubicBezTo>
                  <a:pt x="18800" y="13678"/>
                  <a:pt x="18776" y="13774"/>
                  <a:pt x="18800" y="13843"/>
                </a:cubicBezTo>
                <a:cubicBezTo>
                  <a:pt x="18824" y="13912"/>
                  <a:pt x="18888" y="13967"/>
                  <a:pt x="18912" y="14022"/>
                </a:cubicBezTo>
                <a:cubicBezTo>
                  <a:pt x="18936" y="14077"/>
                  <a:pt x="19024" y="14324"/>
                  <a:pt x="19072" y="14393"/>
                </a:cubicBezTo>
                <a:cubicBezTo>
                  <a:pt x="19112" y="14461"/>
                  <a:pt x="19208" y="14420"/>
                  <a:pt x="19273" y="14489"/>
                </a:cubicBezTo>
                <a:cubicBezTo>
                  <a:pt x="19337" y="14544"/>
                  <a:pt x="19345" y="14668"/>
                  <a:pt x="19361" y="14764"/>
                </a:cubicBezTo>
                <a:cubicBezTo>
                  <a:pt x="19377" y="14860"/>
                  <a:pt x="19489" y="14929"/>
                  <a:pt x="19529" y="15011"/>
                </a:cubicBezTo>
                <a:cubicBezTo>
                  <a:pt x="19569" y="15094"/>
                  <a:pt x="19713" y="15437"/>
                  <a:pt x="19737" y="15533"/>
                </a:cubicBezTo>
                <a:cubicBezTo>
                  <a:pt x="19753" y="15629"/>
                  <a:pt x="19825" y="15602"/>
                  <a:pt x="19873" y="15657"/>
                </a:cubicBezTo>
                <a:cubicBezTo>
                  <a:pt x="19922" y="15712"/>
                  <a:pt x="19978" y="15877"/>
                  <a:pt x="19986" y="15945"/>
                </a:cubicBezTo>
                <a:cubicBezTo>
                  <a:pt x="19994" y="16014"/>
                  <a:pt x="20034" y="16042"/>
                  <a:pt x="20082" y="16110"/>
                </a:cubicBezTo>
                <a:cubicBezTo>
                  <a:pt x="20122" y="16179"/>
                  <a:pt x="20138" y="16220"/>
                  <a:pt x="20146" y="16344"/>
                </a:cubicBezTo>
                <a:cubicBezTo>
                  <a:pt x="20154" y="16468"/>
                  <a:pt x="20274" y="16523"/>
                  <a:pt x="20306" y="16577"/>
                </a:cubicBezTo>
                <a:cubicBezTo>
                  <a:pt x="20338" y="16632"/>
                  <a:pt x="20370" y="16509"/>
                  <a:pt x="20346" y="16454"/>
                </a:cubicBezTo>
                <a:cubicBezTo>
                  <a:pt x="20314" y="16399"/>
                  <a:pt x="20266" y="16275"/>
                  <a:pt x="20266" y="16206"/>
                </a:cubicBezTo>
                <a:cubicBezTo>
                  <a:pt x="20266" y="16138"/>
                  <a:pt x="20298" y="16124"/>
                  <a:pt x="20330" y="16124"/>
                </a:cubicBezTo>
                <a:cubicBezTo>
                  <a:pt x="20354" y="16110"/>
                  <a:pt x="20330" y="16042"/>
                  <a:pt x="20386" y="16055"/>
                </a:cubicBezTo>
                <a:cubicBezTo>
                  <a:pt x="20442" y="16069"/>
                  <a:pt x="20490" y="16220"/>
                  <a:pt x="20506" y="16138"/>
                </a:cubicBezTo>
                <a:cubicBezTo>
                  <a:pt x="20522" y="16069"/>
                  <a:pt x="20442" y="15973"/>
                  <a:pt x="20418" y="15932"/>
                </a:cubicBezTo>
                <a:cubicBezTo>
                  <a:pt x="20394" y="15877"/>
                  <a:pt x="20378" y="16000"/>
                  <a:pt x="20346" y="15973"/>
                </a:cubicBezTo>
                <a:cubicBezTo>
                  <a:pt x="20314" y="15932"/>
                  <a:pt x="20274" y="15904"/>
                  <a:pt x="20250" y="15863"/>
                </a:cubicBezTo>
                <a:cubicBezTo>
                  <a:pt x="20226" y="15822"/>
                  <a:pt x="20138" y="15877"/>
                  <a:pt x="20098" y="15822"/>
                </a:cubicBezTo>
                <a:cubicBezTo>
                  <a:pt x="20058" y="15781"/>
                  <a:pt x="19994" y="15629"/>
                  <a:pt x="19946" y="15533"/>
                </a:cubicBezTo>
                <a:cubicBezTo>
                  <a:pt x="19898" y="15423"/>
                  <a:pt x="19881" y="15272"/>
                  <a:pt x="19857" y="15190"/>
                </a:cubicBezTo>
                <a:cubicBezTo>
                  <a:pt x="19825" y="15107"/>
                  <a:pt x="19817" y="14997"/>
                  <a:pt x="19849" y="14942"/>
                </a:cubicBezTo>
                <a:cubicBezTo>
                  <a:pt x="19881" y="14887"/>
                  <a:pt x="19922" y="14791"/>
                  <a:pt x="19994" y="14846"/>
                </a:cubicBezTo>
                <a:cubicBezTo>
                  <a:pt x="20074" y="14901"/>
                  <a:pt x="20098" y="14887"/>
                  <a:pt x="20090" y="14860"/>
                </a:cubicBezTo>
                <a:cubicBezTo>
                  <a:pt x="20074" y="14832"/>
                  <a:pt x="19962" y="14791"/>
                  <a:pt x="19914" y="14736"/>
                </a:cubicBezTo>
                <a:cubicBezTo>
                  <a:pt x="19873" y="14681"/>
                  <a:pt x="19481" y="14283"/>
                  <a:pt x="19441" y="14214"/>
                </a:cubicBezTo>
                <a:cubicBezTo>
                  <a:pt x="19401" y="14145"/>
                  <a:pt x="19337" y="14132"/>
                  <a:pt x="19305" y="14077"/>
                </a:cubicBezTo>
                <a:cubicBezTo>
                  <a:pt x="19273" y="14022"/>
                  <a:pt x="19241" y="14035"/>
                  <a:pt x="19200" y="13926"/>
                </a:cubicBezTo>
                <a:cubicBezTo>
                  <a:pt x="19160" y="13829"/>
                  <a:pt x="19152" y="13788"/>
                  <a:pt x="19120" y="13719"/>
                </a:cubicBezTo>
                <a:cubicBezTo>
                  <a:pt x="19080" y="13651"/>
                  <a:pt x="18984" y="13527"/>
                  <a:pt x="18936" y="13472"/>
                </a:cubicBezTo>
                <a:cubicBezTo>
                  <a:pt x="18888" y="13417"/>
                  <a:pt x="18848" y="13403"/>
                  <a:pt x="18808" y="13321"/>
                </a:cubicBezTo>
                <a:cubicBezTo>
                  <a:pt x="18768" y="13239"/>
                  <a:pt x="18760" y="13197"/>
                  <a:pt x="18728" y="13197"/>
                </a:cubicBezTo>
                <a:cubicBezTo>
                  <a:pt x="18696" y="13211"/>
                  <a:pt x="18688" y="13280"/>
                  <a:pt x="18688" y="13280"/>
                </a:cubicBezTo>
                <a:close/>
                <a:moveTo>
                  <a:pt x="17895" y="13939"/>
                </a:moveTo>
                <a:cubicBezTo>
                  <a:pt x="17895" y="13939"/>
                  <a:pt x="17895" y="13939"/>
                  <a:pt x="17895" y="13939"/>
                </a:cubicBezTo>
                <a:cubicBezTo>
                  <a:pt x="17887" y="14008"/>
                  <a:pt x="17871" y="14035"/>
                  <a:pt x="17903" y="14077"/>
                </a:cubicBezTo>
                <a:cubicBezTo>
                  <a:pt x="17927" y="14118"/>
                  <a:pt x="17951" y="14049"/>
                  <a:pt x="17967" y="14104"/>
                </a:cubicBezTo>
                <a:cubicBezTo>
                  <a:pt x="17983" y="14145"/>
                  <a:pt x="18007" y="14049"/>
                  <a:pt x="17991" y="13981"/>
                </a:cubicBezTo>
                <a:cubicBezTo>
                  <a:pt x="17959" y="13884"/>
                  <a:pt x="17959" y="13857"/>
                  <a:pt x="17895" y="13939"/>
                </a:cubicBezTo>
                <a:close/>
                <a:moveTo>
                  <a:pt x="21492" y="14310"/>
                </a:moveTo>
                <a:cubicBezTo>
                  <a:pt x="21492" y="14310"/>
                  <a:pt x="21492" y="14310"/>
                  <a:pt x="21492" y="14310"/>
                </a:cubicBezTo>
                <a:cubicBezTo>
                  <a:pt x="21484" y="14324"/>
                  <a:pt x="21468" y="14406"/>
                  <a:pt x="21476" y="14503"/>
                </a:cubicBezTo>
                <a:cubicBezTo>
                  <a:pt x="21492" y="14585"/>
                  <a:pt x="21484" y="14654"/>
                  <a:pt x="21492" y="14709"/>
                </a:cubicBezTo>
                <a:cubicBezTo>
                  <a:pt x="21492" y="14777"/>
                  <a:pt x="21532" y="14791"/>
                  <a:pt x="21532" y="14681"/>
                </a:cubicBezTo>
                <a:cubicBezTo>
                  <a:pt x="21532" y="14571"/>
                  <a:pt x="21516" y="14503"/>
                  <a:pt x="21524" y="14434"/>
                </a:cubicBezTo>
                <a:cubicBezTo>
                  <a:pt x="21524" y="14365"/>
                  <a:pt x="21524" y="14338"/>
                  <a:pt x="21516" y="14310"/>
                </a:cubicBezTo>
                <a:cubicBezTo>
                  <a:pt x="21516" y="14297"/>
                  <a:pt x="21492" y="14310"/>
                  <a:pt x="21492" y="14310"/>
                </a:cubicBezTo>
                <a:close/>
                <a:moveTo>
                  <a:pt x="21516" y="13555"/>
                </a:moveTo>
                <a:cubicBezTo>
                  <a:pt x="21516" y="13555"/>
                  <a:pt x="21516" y="13555"/>
                  <a:pt x="21516" y="13555"/>
                </a:cubicBezTo>
                <a:cubicBezTo>
                  <a:pt x="21516" y="13541"/>
                  <a:pt x="21516" y="13527"/>
                  <a:pt x="21524" y="13527"/>
                </a:cubicBezTo>
                <a:cubicBezTo>
                  <a:pt x="21524" y="13527"/>
                  <a:pt x="21532" y="13527"/>
                  <a:pt x="21532" y="13541"/>
                </a:cubicBezTo>
                <a:cubicBezTo>
                  <a:pt x="21532" y="13541"/>
                  <a:pt x="21580" y="13706"/>
                  <a:pt x="21540" y="13761"/>
                </a:cubicBezTo>
                <a:cubicBezTo>
                  <a:pt x="21540" y="13774"/>
                  <a:pt x="21532" y="13761"/>
                  <a:pt x="21524" y="13761"/>
                </a:cubicBezTo>
                <a:cubicBezTo>
                  <a:pt x="21524" y="13747"/>
                  <a:pt x="21524" y="13733"/>
                  <a:pt x="21524" y="13733"/>
                </a:cubicBezTo>
                <a:cubicBezTo>
                  <a:pt x="21556" y="13692"/>
                  <a:pt x="21516" y="13555"/>
                  <a:pt x="21516" y="13555"/>
                </a:cubicBezTo>
                <a:close/>
                <a:moveTo>
                  <a:pt x="21356" y="12442"/>
                </a:moveTo>
                <a:cubicBezTo>
                  <a:pt x="21356" y="12442"/>
                  <a:pt x="21356" y="12442"/>
                  <a:pt x="21356" y="12442"/>
                </a:cubicBezTo>
                <a:cubicBezTo>
                  <a:pt x="21356" y="12428"/>
                  <a:pt x="21356" y="12428"/>
                  <a:pt x="21364" y="12414"/>
                </a:cubicBezTo>
                <a:cubicBezTo>
                  <a:pt x="21372" y="12414"/>
                  <a:pt x="21372" y="12428"/>
                  <a:pt x="21372" y="12442"/>
                </a:cubicBezTo>
                <a:cubicBezTo>
                  <a:pt x="21380" y="12483"/>
                  <a:pt x="21380" y="12538"/>
                  <a:pt x="21380" y="12538"/>
                </a:cubicBezTo>
                <a:cubicBezTo>
                  <a:pt x="21380" y="12538"/>
                  <a:pt x="21372" y="12552"/>
                  <a:pt x="21364" y="12552"/>
                </a:cubicBezTo>
                <a:cubicBezTo>
                  <a:pt x="21356" y="12538"/>
                  <a:pt x="21356" y="12538"/>
                  <a:pt x="21356" y="12524"/>
                </a:cubicBezTo>
                <a:cubicBezTo>
                  <a:pt x="21356" y="12524"/>
                  <a:pt x="21364" y="12483"/>
                  <a:pt x="21356" y="12442"/>
                </a:cubicBezTo>
                <a:close/>
                <a:moveTo>
                  <a:pt x="21260" y="12016"/>
                </a:moveTo>
                <a:cubicBezTo>
                  <a:pt x="21260" y="12016"/>
                  <a:pt x="21260" y="12016"/>
                  <a:pt x="21260" y="12016"/>
                </a:cubicBezTo>
                <a:cubicBezTo>
                  <a:pt x="21292" y="12043"/>
                  <a:pt x="21372" y="12139"/>
                  <a:pt x="21340" y="12167"/>
                </a:cubicBezTo>
                <a:cubicBezTo>
                  <a:pt x="21300" y="12181"/>
                  <a:pt x="21268" y="12208"/>
                  <a:pt x="21260" y="12139"/>
                </a:cubicBezTo>
                <a:cubicBezTo>
                  <a:pt x="21252" y="12084"/>
                  <a:pt x="21260" y="12016"/>
                  <a:pt x="21260" y="12016"/>
                </a:cubicBezTo>
                <a:close/>
                <a:moveTo>
                  <a:pt x="21123" y="11370"/>
                </a:moveTo>
                <a:cubicBezTo>
                  <a:pt x="21123" y="11370"/>
                  <a:pt x="21123" y="11370"/>
                  <a:pt x="21123" y="11370"/>
                </a:cubicBezTo>
                <a:cubicBezTo>
                  <a:pt x="21123" y="11439"/>
                  <a:pt x="21179" y="11535"/>
                  <a:pt x="21155" y="11645"/>
                </a:cubicBezTo>
                <a:cubicBezTo>
                  <a:pt x="21131" y="11755"/>
                  <a:pt x="21195" y="11810"/>
                  <a:pt x="21211" y="11700"/>
                </a:cubicBezTo>
                <a:cubicBezTo>
                  <a:pt x="21227" y="11603"/>
                  <a:pt x="21244" y="11507"/>
                  <a:pt x="21203" y="11425"/>
                </a:cubicBezTo>
                <a:cubicBezTo>
                  <a:pt x="21155" y="11329"/>
                  <a:pt x="21123" y="11370"/>
                  <a:pt x="21123" y="11370"/>
                </a:cubicBezTo>
                <a:close/>
                <a:moveTo>
                  <a:pt x="20931" y="7468"/>
                </a:moveTo>
                <a:cubicBezTo>
                  <a:pt x="20931" y="7468"/>
                  <a:pt x="20931" y="7468"/>
                  <a:pt x="20931" y="7468"/>
                </a:cubicBezTo>
                <a:cubicBezTo>
                  <a:pt x="20931" y="7468"/>
                  <a:pt x="20907" y="7523"/>
                  <a:pt x="20907" y="7564"/>
                </a:cubicBezTo>
                <a:cubicBezTo>
                  <a:pt x="20907" y="7619"/>
                  <a:pt x="21083" y="7605"/>
                  <a:pt x="21123" y="7577"/>
                </a:cubicBezTo>
                <a:cubicBezTo>
                  <a:pt x="21163" y="7550"/>
                  <a:pt x="21107" y="7468"/>
                  <a:pt x="21083" y="7481"/>
                </a:cubicBezTo>
                <a:cubicBezTo>
                  <a:pt x="21059" y="7481"/>
                  <a:pt x="20955" y="7468"/>
                  <a:pt x="20931" y="7468"/>
                </a:cubicBezTo>
                <a:close/>
                <a:moveTo>
                  <a:pt x="19769" y="6959"/>
                </a:moveTo>
                <a:cubicBezTo>
                  <a:pt x="19769" y="6959"/>
                  <a:pt x="19769" y="6959"/>
                  <a:pt x="19769" y="6959"/>
                </a:cubicBezTo>
                <a:cubicBezTo>
                  <a:pt x="19761" y="7014"/>
                  <a:pt x="19769" y="7124"/>
                  <a:pt x="19785" y="7179"/>
                </a:cubicBezTo>
                <a:cubicBezTo>
                  <a:pt x="19793" y="7206"/>
                  <a:pt x="19809" y="7193"/>
                  <a:pt x="19825" y="7220"/>
                </a:cubicBezTo>
                <a:cubicBezTo>
                  <a:pt x="19841" y="7261"/>
                  <a:pt x="19825" y="7330"/>
                  <a:pt x="19865" y="7344"/>
                </a:cubicBezTo>
                <a:cubicBezTo>
                  <a:pt x="19881" y="7358"/>
                  <a:pt x="19873" y="7220"/>
                  <a:pt x="19865" y="7097"/>
                </a:cubicBezTo>
                <a:cubicBezTo>
                  <a:pt x="19865" y="6987"/>
                  <a:pt x="19873" y="6973"/>
                  <a:pt x="19849" y="6959"/>
                </a:cubicBezTo>
                <a:cubicBezTo>
                  <a:pt x="19817" y="6959"/>
                  <a:pt x="19769" y="6959"/>
                  <a:pt x="19769" y="6959"/>
                </a:cubicBezTo>
                <a:close/>
                <a:moveTo>
                  <a:pt x="17173" y="1023"/>
                </a:moveTo>
                <a:cubicBezTo>
                  <a:pt x="17173" y="1023"/>
                  <a:pt x="17173" y="1023"/>
                  <a:pt x="17173" y="1023"/>
                </a:cubicBezTo>
                <a:cubicBezTo>
                  <a:pt x="17173" y="1023"/>
                  <a:pt x="17093" y="1106"/>
                  <a:pt x="17085" y="1188"/>
                </a:cubicBezTo>
                <a:cubicBezTo>
                  <a:pt x="17077" y="1284"/>
                  <a:pt x="17053" y="1339"/>
                  <a:pt x="17077" y="1435"/>
                </a:cubicBezTo>
                <a:cubicBezTo>
                  <a:pt x="17093" y="1532"/>
                  <a:pt x="17109" y="1600"/>
                  <a:pt x="17173" y="1642"/>
                </a:cubicBezTo>
                <a:cubicBezTo>
                  <a:pt x="17230" y="1683"/>
                  <a:pt x="17262" y="1614"/>
                  <a:pt x="17238" y="1518"/>
                </a:cubicBezTo>
                <a:cubicBezTo>
                  <a:pt x="17222" y="1422"/>
                  <a:pt x="17238" y="1408"/>
                  <a:pt x="17254" y="1367"/>
                </a:cubicBezTo>
                <a:cubicBezTo>
                  <a:pt x="17270" y="1326"/>
                  <a:pt x="17302" y="1229"/>
                  <a:pt x="17278" y="1106"/>
                </a:cubicBezTo>
                <a:cubicBezTo>
                  <a:pt x="17254" y="982"/>
                  <a:pt x="17222" y="982"/>
                  <a:pt x="17173" y="1023"/>
                </a:cubicBezTo>
                <a:close/>
                <a:moveTo>
                  <a:pt x="14457" y="4761"/>
                </a:moveTo>
                <a:cubicBezTo>
                  <a:pt x="14457" y="4761"/>
                  <a:pt x="14457" y="4761"/>
                  <a:pt x="14457" y="4761"/>
                </a:cubicBezTo>
                <a:cubicBezTo>
                  <a:pt x="14457" y="4761"/>
                  <a:pt x="14473" y="4829"/>
                  <a:pt x="14514" y="4898"/>
                </a:cubicBezTo>
                <a:cubicBezTo>
                  <a:pt x="14554" y="4967"/>
                  <a:pt x="14602" y="4898"/>
                  <a:pt x="14634" y="4912"/>
                </a:cubicBezTo>
                <a:cubicBezTo>
                  <a:pt x="14658" y="4912"/>
                  <a:pt x="14698" y="4884"/>
                  <a:pt x="14730" y="4857"/>
                </a:cubicBezTo>
                <a:cubicBezTo>
                  <a:pt x="14770" y="4829"/>
                  <a:pt x="14810" y="4747"/>
                  <a:pt x="14826" y="4678"/>
                </a:cubicBezTo>
                <a:cubicBezTo>
                  <a:pt x="14850" y="4610"/>
                  <a:pt x="14858" y="4568"/>
                  <a:pt x="14834" y="4500"/>
                </a:cubicBezTo>
                <a:cubicBezTo>
                  <a:pt x="14810" y="4445"/>
                  <a:pt x="14778" y="4445"/>
                  <a:pt x="14762" y="4458"/>
                </a:cubicBezTo>
                <a:cubicBezTo>
                  <a:pt x="14754" y="4486"/>
                  <a:pt x="14690" y="4513"/>
                  <a:pt x="14682" y="4555"/>
                </a:cubicBezTo>
                <a:cubicBezTo>
                  <a:pt x="14682" y="4610"/>
                  <a:pt x="14650" y="4623"/>
                  <a:pt x="14634" y="4610"/>
                </a:cubicBezTo>
                <a:cubicBezTo>
                  <a:pt x="14610" y="4596"/>
                  <a:pt x="14586" y="4596"/>
                  <a:pt x="14570" y="4651"/>
                </a:cubicBezTo>
                <a:cubicBezTo>
                  <a:pt x="14546" y="4692"/>
                  <a:pt x="14562" y="4719"/>
                  <a:pt x="14530" y="4733"/>
                </a:cubicBezTo>
                <a:cubicBezTo>
                  <a:pt x="14498" y="4747"/>
                  <a:pt x="14457" y="4761"/>
                  <a:pt x="14457" y="4761"/>
                </a:cubicBezTo>
                <a:close/>
                <a:moveTo>
                  <a:pt x="14345" y="5406"/>
                </a:moveTo>
                <a:cubicBezTo>
                  <a:pt x="14345" y="5406"/>
                  <a:pt x="14345" y="5406"/>
                  <a:pt x="14345" y="5406"/>
                </a:cubicBezTo>
                <a:cubicBezTo>
                  <a:pt x="14345" y="5406"/>
                  <a:pt x="14377" y="5393"/>
                  <a:pt x="14393" y="5379"/>
                </a:cubicBezTo>
                <a:cubicBezTo>
                  <a:pt x="14417" y="5365"/>
                  <a:pt x="14425" y="5310"/>
                  <a:pt x="14417" y="5283"/>
                </a:cubicBezTo>
                <a:cubicBezTo>
                  <a:pt x="14409" y="5255"/>
                  <a:pt x="14377" y="5242"/>
                  <a:pt x="14393" y="5242"/>
                </a:cubicBezTo>
                <a:cubicBezTo>
                  <a:pt x="14409" y="5228"/>
                  <a:pt x="14433" y="5214"/>
                  <a:pt x="14457" y="5159"/>
                </a:cubicBezTo>
                <a:cubicBezTo>
                  <a:pt x="14473" y="5104"/>
                  <a:pt x="14449" y="5077"/>
                  <a:pt x="14425" y="5008"/>
                </a:cubicBezTo>
                <a:cubicBezTo>
                  <a:pt x="14401" y="4953"/>
                  <a:pt x="14377" y="4871"/>
                  <a:pt x="14337" y="4843"/>
                </a:cubicBezTo>
                <a:cubicBezTo>
                  <a:pt x="14305" y="4816"/>
                  <a:pt x="14225" y="4884"/>
                  <a:pt x="14201" y="4926"/>
                </a:cubicBezTo>
                <a:cubicBezTo>
                  <a:pt x="14177" y="4967"/>
                  <a:pt x="14161" y="5008"/>
                  <a:pt x="14137" y="4994"/>
                </a:cubicBezTo>
                <a:cubicBezTo>
                  <a:pt x="14113" y="4967"/>
                  <a:pt x="14049" y="4967"/>
                  <a:pt x="14041" y="5022"/>
                </a:cubicBezTo>
                <a:cubicBezTo>
                  <a:pt x="14033" y="5063"/>
                  <a:pt x="14081" y="5159"/>
                  <a:pt x="14089" y="5187"/>
                </a:cubicBezTo>
                <a:cubicBezTo>
                  <a:pt x="14097" y="5214"/>
                  <a:pt x="14065" y="5255"/>
                  <a:pt x="14041" y="5228"/>
                </a:cubicBezTo>
                <a:cubicBezTo>
                  <a:pt x="14017" y="5187"/>
                  <a:pt x="13993" y="5310"/>
                  <a:pt x="13953" y="5228"/>
                </a:cubicBezTo>
                <a:cubicBezTo>
                  <a:pt x="13913" y="5145"/>
                  <a:pt x="13849" y="5228"/>
                  <a:pt x="13849" y="5269"/>
                </a:cubicBezTo>
                <a:cubicBezTo>
                  <a:pt x="13841" y="5324"/>
                  <a:pt x="13841" y="5544"/>
                  <a:pt x="13889" y="5613"/>
                </a:cubicBezTo>
                <a:cubicBezTo>
                  <a:pt x="13945" y="5695"/>
                  <a:pt x="13929" y="5750"/>
                  <a:pt x="13961" y="5777"/>
                </a:cubicBezTo>
                <a:cubicBezTo>
                  <a:pt x="13985" y="5819"/>
                  <a:pt x="14185" y="5846"/>
                  <a:pt x="14209" y="5832"/>
                </a:cubicBezTo>
                <a:cubicBezTo>
                  <a:pt x="14233" y="5819"/>
                  <a:pt x="14177" y="5709"/>
                  <a:pt x="14185" y="5640"/>
                </a:cubicBezTo>
                <a:cubicBezTo>
                  <a:pt x="14185" y="5571"/>
                  <a:pt x="14233" y="5599"/>
                  <a:pt x="14249" y="5544"/>
                </a:cubicBezTo>
                <a:cubicBezTo>
                  <a:pt x="14265" y="5489"/>
                  <a:pt x="14345" y="5406"/>
                  <a:pt x="14345" y="5406"/>
                </a:cubicBezTo>
                <a:close/>
                <a:moveTo>
                  <a:pt x="14393" y="5832"/>
                </a:moveTo>
                <a:cubicBezTo>
                  <a:pt x="14393" y="5832"/>
                  <a:pt x="14393" y="5832"/>
                  <a:pt x="14393" y="5832"/>
                </a:cubicBezTo>
                <a:cubicBezTo>
                  <a:pt x="14377" y="5887"/>
                  <a:pt x="14369" y="5984"/>
                  <a:pt x="14409" y="6011"/>
                </a:cubicBezTo>
                <a:cubicBezTo>
                  <a:pt x="14441" y="6039"/>
                  <a:pt x="14489" y="5929"/>
                  <a:pt x="14473" y="5860"/>
                </a:cubicBezTo>
                <a:cubicBezTo>
                  <a:pt x="14457" y="5805"/>
                  <a:pt x="14393" y="5832"/>
                  <a:pt x="14393" y="5832"/>
                </a:cubicBezTo>
                <a:close/>
                <a:moveTo>
                  <a:pt x="14506" y="6025"/>
                </a:moveTo>
                <a:cubicBezTo>
                  <a:pt x="14506" y="6025"/>
                  <a:pt x="14506" y="6025"/>
                  <a:pt x="14506" y="6025"/>
                </a:cubicBezTo>
                <a:cubicBezTo>
                  <a:pt x="14506" y="6025"/>
                  <a:pt x="14538" y="6107"/>
                  <a:pt x="14522" y="6162"/>
                </a:cubicBezTo>
                <a:cubicBezTo>
                  <a:pt x="14506" y="6203"/>
                  <a:pt x="14530" y="6327"/>
                  <a:pt x="14546" y="6258"/>
                </a:cubicBezTo>
                <a:cubicBezTo>
                  <a:pt x="14570" y="6203"/>
                  <a:pt x="14618" y="6176"/>
                  <a:pt x="14634" y="6176"/>
                </a:cubicBezTo>
                <a:cubicBezTo>
                  <a:pt x="14658" y="6162"/>
                  <a:pt x="14794" y="6039"/>
                  <a:pt x="14794" y="5956"/>
                </a:cubicBezTo>
                <a:cubicBezTo>
                  <a:pt x="14786" y="5874"/>
                  <a:pt x="14754" y="5860"/>
                  <a:pt x="14682" y="5846"/>
                </a:cubicBezTo>
                <a:cubicBezTo>
                  <a:pt x="14602" y="5832"/>
                  <a:pt x="14562" y="5860"/>
                  <a:pt x="14538" y="5887"/>
                </a:cubicBezTo>
                <a:cubicBezTo>
                  <a:pt x="14514" y="5915"/>
                  <a:pt x="14506" y="6025"/>
                  <a:pt x="14506" y="6025"/>
                </a:cubicBezTo>
                <a:close/>
                <a:moveTo>
                  <a:pt x="12270" y="7784"/>
                </a:moveTo>
                <a:cubicBezTo>
                  <a:pt x="12270" y="7784"/>
                  <a:pt x="12270" y="7784"/>
                  <a:pt x="12270" y="7784"/>
                </a:cubicBezTo>
                <a:cubicBezTo>
                  <a:pt x="12230" y="7797"/>
                  <a:pt x="12198" y="7921"/>
                  <a:pt x="12166" y="7935"/>
                </a:cubicBezTo>
                <a:cubicBezTo>
                  <a:pt x="12134" y="7948"/>
                  <a:pt x="12238" y="8017"/>
                  <a:pt x="12286" y="8031"/>
                </a:cubicBezTo>
                <a:cubicBezTo>
                  <a:pt x="12326" y="8031"/>
                  <a:pt x="12358" y="7907"/>
                  <a:pt x="12342" y="7852"/>
                </a:cubicBezTo>
                <a:cubicBezTo>
                  <a:pt x="12334" y="7784"/>
                  <a:pt x="12270" y="7784"/>
                  <a:pt x="12270" y="7784"/>
                </a:cubicBezTo>
                <a:close/>
                <a:moveTo>
                  <a:pt x="8505" y="8622"/>
                </a:moveTo>
                <a:cubicBezTo>
                  <a:pt x="8505" y="8622"/>
                  <a:pt x="8505" y="8622"/>
                  <a:pt x="8505" y="8622"/>
                </a:cubicBezTo>
                <a:cubicBezTo>
                  <a:pt x="8505" y="8622"/>
                  <a:pt x="8513" y="8677"/>
                  <a:pt x="8561" y="8718"/>
                </a:cubicBezTo>
                <a:cubicBezTo>
                  <a:pt x="8601" y="8745"/>
                  <a:pt x="8657" y="8677"/>
                  <a:pt x="8649" y="8622"/>
                </a:cubicBezTo>
                <a:cubicBezTo>
                  <a:pt x="8641" y="8553"/>
                  <a:pt x="8617" y="8581"/>
                  <a:pt x="8633" y="8526"/>
                </a:cubicBezTo>
                <a:cubicBezTo>
                  <a:pt x="8649" y="8471"/>
                  <a:pt x="8569" y="8416"/>
                  <a:pt x="8545" y="8443"/>
                </a:cubicBezTo>
                <a:cubicBezTo>
                  <a:pt x="8521" y="8484"/>
                  <a:pt x="8505" y="8608"/>
                  <a:pt x="8505" y="8622"/>
                </a:cubicBezTo>
                <a:close/>
                <a:moveTo>
                  <a:pt x="6021" y="8910"/>
                </a:moveTo>
                <a:cubicBezTo>
                  <a:pt x="6021" y="8910"/>
                  <a:pt x="6021" y="8910"/>
                  <a:pt x="6021" y="8910"/>
                </a:cubicBezTo>
                <a:cubicBezTo>
                  <a:pt x="5949" y="9006"/>
                  <a:pt x="5941" y="9006"/>
                  <a:pt x="5949" y="9116"/>
                </a:cubicBezTo>
                <a:cubicBezTo>
                  <a:pt x="5949" y="9213"/>
                  <a:pt x="6013" y="9199"/>
                  <a:pt x="6093" y="9171"/>
                </a:cubicBezTo>
                <a:cubicBezTo>
                  <a:pt x="6173" y="9158"/>
                  <a:pt x="6189" y="9075"/>
                  <a:pt x="6181" y="9020"/>
                </a:cubicBezTo>
                <a:cubicBezTo>
                  <a:pt x="6165" y="8965"/>
                  <a:pt x="6133" y="8869"/>
                  <a:pt x="6085" y="8869"/>
                </a:cubicBezTo>
                <a:cubicBezTo>
                  <a:pt x="6037" y="8869"/>
                  <a:pt x="6021" y="8910"/>
                  <a:pt x="6021" y="8910"/>
                </a:cubicBezTo>
                <a:close/>
                <a:moveTo>
                  <a:pt x="11076" y="5461"/>
                </a:moveTo>
                <a:cubicBezTo>
                  <a:pt x="11076" y="5461"/>
                  <a:pt x="11076" y="5461"/>
                  <a:pt x="11076" y="5461"/>
                </a:cubicBezTo>
                <a:cubicBezTo>
                  <a:pt x="11044" y="5544"/>
                  <a:pt x="11044" y="5613"/>
                  <a:pt x="11044" y="5654"/>
                </a:cubicBezTo>
                <a:cubicBezTo>
                  <a:pt x="11044" y="5695"/>
                  <a:pt x="11044" y="5860"/>
                  <a:pt x="11020" y="5956"/>
                </a:cubicBezTo>
                <a:cubicBezTo>
                  <a:pt x="10996" y="6052"/>
                  <a:pt x="10988" y="6203"/>
                  <a:pt x="10988" y="6258"/>
                </a:cubicBezTo>
                <a:cubicBezTo>
                  <a:pt x="10988" y="6327"/>
                  <a:pt x="11060" y="6300"/>
                  <a:pt x="11100" y="6217"/>
                </a:cubicBezTo>
                <a:cubicBezTo>
                  <a:pt x="11133" y="6135"/>
                  <a:pt x="11181" y="6121"/>
                  <a:pt x="11229" y="6121"/>
                </a:cubicBezTo>
                <a:cubicBezTo>
                  <a:pt x="11269" y="6121"/>
                  <a:pt x="11365" y="5942"/>
                  <a:pt x="11365" y="5874"/>
                </a:cubicBezTo>
                <a:cubicBezTo>
                  <a:pt x="11373" y="5819"/>
                  <a:pt x="11293" y="5640"/>
                  <a:pt x="11261" y="5585"/>
                </a:cubicBezTo>
                <a:cubicBezTo>
                  <a:pt x="11229" y="5530"/>
                  <a:pt x="11197" y="5544"/>
                  <a:pt x="11189" y="5558"/>
                </a:cubicBezTo>
                <a:cubicBezTo>
                  <a:pt x="11173" y="5571"/>
                  <a:pt x="11157" y="5571"/>
                  <a:pt x="11157" y="5516"/>
                </a:cubicBezTo>
                <a:cubicBezTo>
                  <a:pt x="11149" y="5461"/>
                  <a:pt x="11133" y="5448"/>
                  <a:pt x="11108" y="5434"/>
                </a:cubicBezTo>
                <a:cubicBezTo>
                  <a:pt x="11084" y="5434"/>
                  <a:pt x="11076" y="5461"/>
                  <a:pt x="11076" y="5461"/>
                </a:cubicBezTo>
                <a:close/>
                <a:moveTo>
                  <a:pt x="10564" y="5228"/>
                </a:moveTo>
                <a:cubicBezTo>
                  <a:pt x="10564" y="5228"/>
                  <a:pt x="10564" y="5228"/>
                  <a:pt x="10564" y="5228"/>
                </a:cubicBezTo>
                <a:cubicBezTo>
                  <a:pt x="10564" y="5228"/>
                  <a:pt x="10580" y="5228"/>
                  <a:pt x="10596" y="5269"/>
                </a:cubicBezTo>
                <a:cubicBezTo>
                  <a:pt x="10604" y="5310"/>
                  <a:pt x="10556" y="5365"/>
                  <a:pt x="10548" y="5434"/>
                </a:cubicBezTo>
                <a:cubicBezTo>
                  <a:pt x="10548" y="5503"/>
                  <a:pt x="10572" y="5489"/>
                  <a:pt x="10588" y="5544"/>
                </a:cubicBezTo>
                <a:cubicBezTo>
                  <a:pt x="10604" y="5613"/>
                  <a:pt x="10620" y="5709"/>
                  <a:pt x="10668" y="5695"/>
                </a:cubicBezTo>
                <a:cubicBezTo>
                  <a:pt x="10716" y="5681"/>
                  <a:pt x="10820" y="5846"/>
                  <a:pt x="10860" y="5846"/>
                </a:cubicBezTo>
                <a:cubicBezTo>
                  <a:pt x="10892" y="5846"/>
                  <a:pt x="10980" y="5764"/>
                  <a:pt x="10980" y="5681"/>
                </a:cubicBezTo>
                <a:cubicBezTo>
                  <a:pt x="10972" y="5613"/>
                  <a:pt x="10948" y="5571"/>
                  <a:pt x="10948" y="5516"/>
                </a:cubicBezTo>
                <a:cubicBezTo>
                  <a:pt x="10948" y="5461"/>
                  <a:pt x="10964" y="5352"/>
                  <a:pt x="10948" y="5242"/>
                </a:cubicBezTo>
                <a:cubicBezTo>
                  <a:pt x="10932" y="5132"/>
                  <a:pt x="10868" y="5090"/>
                  <a:pt x="10860" y="5145"/>
                </a:cubicBezTo>
                <a:cubicBezTo>
                  <a:pt x="10852" y="5200"/>
                  <a:pt x="10788" y="5159"/>
                  <a:pt x="10788" y="5090"/>
                </a:cubicBezTo>
                <a:cubicBezTo>
                  <a:pt x="10796" y="5022"/>
                  <a:pt x="10788" y="5008"/>
                  <a:pt x="10756" y="5035"/>
                </a:cubicBezTo>
                <a:cubicBezTo>
                  <a:pt x="10716" y="5077"/>
                  <a:pt x="10644" y="5077"/>
                  <a:pt x="10644" y="5063"/>
                </a:cubicBezTo>
                <a:cubicBezTo>
                  <a:pt x="10644" y="5049"/>
                  <a:pt x="10748" y="4981"/>
                  <a:pt x="10756" y="4953"/>
                </a:cubicBezTo>
                <a:cubicBezTo>
                  <a:pt x="10756" y="4926"/>
                  <a:pt x="10732" y="4829"/>
                  <a:pt x="10740" y="4774"/>
                </a:cubicBezTo>
                <a:cubicBezTo>
                  <a:pt x="10748" y="4719"/>
                  <a:pt x="10788" y="4678"/>
                  <a:pt x="10764" y="4664"/>
                </a:cubicBezTo>
                <a:cubicBezTo>
                  <a:pt x="10732" y="4637"/>
                  <a:pt x="10716" y="4582"/>
                  <a:pt x="10668" y="4472"/>
                </a:cubicBezTo>
                <a:cubicBezTo>
                  <a:pt x="10620" y="4362"/>
                  <a:pt x="10604" y="4458"/>
                  <a:pt x="10604" y="4513"/>
                </a:cubicBezTo>
                <a:cubicBezTo>
                  <a:pt x="10596" y="4568"/>
                  <a:pt x="10484" y="4568"/>
                  <a:pt x="10492" y="4637"/>
                </a:cubicBezTo>
                <a:cubicBezTo>
                  <a:pt x="10500" y="4706"/>
                  <a:pt x="10508" y="4774"/>
                  <a:pt x="10460" y="4871"/>
                </a:cubicBezTo>
                <a:cubicBezTo>
                  <a:pt x="10419" y="4967"/>
                  <a:pt x="10419" y="4953"/>
                  <a:pt x="10468" y="5049"/>
                </a:cubicBezTo>
                <a:cubicBezTo>
                  <a:pt x="10516" y="5145"/>
                  <a:pt x="10460" y="5145"/>
                  <a:pt x="10419" y="5145"/>
                </a:cubicBezTo>
                <a:cubicBezTo>
                  <a:pt x="10379" y="5132"/>
                  <a:pt x="10363" y="5214"/>
                  <a:pt x="10379" y="5255"/>
                </a:cubicBezTo>
                <a:cubicBezTo>
                  <a:pt x="10403" y="5283"/>
                  <a:pt x="10484" y="5352"/>
                  <a:pt x="10508" y="5352"/>
                </a:cubicBezTo>
                <a:cubicBezTo>
                  <a:pt x="10540" y="5365"/>
                  <a:pt x="10548" y="5255"/>
                  <a:pt x="10564" y="5228"/>
                </a:cubicBezTo>
                <a:close/>
                <a:moveTo>
                  <a:pt x="7936" y="3497"/>
                </a:moveTo>
                <a:cubicBezTo>
                  <a:pt x="7936" y="3497"/>
                  <a:pt x="7936" y="3497"/>
                  <a:pt x="7936" y="3497"/>
                </a:cubicBezTo>
                <a:cubicBezTo>
                  <a:pt x="7936" y="3538"/>
                  <a:pt x="7920" y="3634"/>
                  <a:pt x="7960" y="3606"/>
                </a:cubicBezTo>
                <a:cubicBezTo>
                  <a:pt x="8008" y="3593"/>
                  <a:pt x="8048" y="3538"/>
                  <a:pt x="8056" y="3579"/>
                </a:cubicBezTo>
                <a:cubicBezTo>
                  <a:pt x="8064" y="3606"/>
                  <a:pt x="8128" y="3606"/>
                  <a:pt x="8104" y="3538"/>
                </a:cubicBezTo>
                <a:cubicBezTo>
                  <a:pt x="8080" y="3455"/>
                  <a:pt x="8024" y="3442"/>
                  <a:pt x="7992" y="3442"/>
                </a:cubicBezTo>
                <a:cubicBezTo>
                  <a:pt x="7968" y="3455"/>
                  <a:pt x="7944" y="3318"/>
                  <a:pt x="7928" y="3373"/>
                </a:cubicBezTo>
                <a:cubicBezTo>
                  <a:pt x="7912" y="3428"/>
                  <a:pt x="7936" y="3497"/>
                  <a:pt x="7936" y="3497"/>
                </a:cubicBezTo>
                <a:close/>
                <a:moveTo>
                  <a:pt x="8416" y="4170"/>
                </a:moveTo>
                <a:cubicBezTo>
                  <a:pt x="8416" y="4170"/>
                  <a:pt x="8416" y="4170"/>
                  <a:pt x="8416" y="4170"/>
                </a:cubicBezTo>
                <a:cubicBezTo>
                  <a:pt x="8392" y="4170"/>
                  <a:pt x="8352" y="4225"/>
                  <a:pt x="8368" y="4280"/>
                </a:cubicBezTo>
                <a:cubicBezTo>
                  <a:pt x="8376" y="4348"/>
                  <a:pt x="8408" y="4348"/>
                  <a:pt x="8441" y="4348"/>
                </a:cubicBezTo>
                <a:cubicBezTo>
                  <a:pt x="8473" y="4335"/>
                  <a:pt x="8505" y="4376"/>
                  <a:pt x="8521" y="4335"/>
                </a:cubicBezTo>
                <a:cubicBezTo>
                  <a:pt x="8537" y="4294"/>
                  <a:pt x="8569" y="4197"/>
                  <a:pt x="8585" y="4239"/>
                </a:cubicBezTo>
                <a:cubicBezTo>
                  <a:pt x="8609" y="4280"/>
                  <a:pt x="8665" y="4348"/>
                  <a:pt x="8689" y="4348"/>
                </a:cubicBezTo>
                <a:cubicBezTo>
                  <a:pt x="8713" y="4348"/>
                  <a:pt x="8737" y="4225"/>
                  <a:pt x="8777" y="4211"/>
                </a:cubicBezTo>
                <a:cubicBezTo>
                  <a:pt x="8817" y="4197"/>
                  <a:pt x="8825" y="4294"/>
                  <a:pt x="8857" y="4307"/>
                </a:cubicBezTo>
                <a:cubicBezTo>
                  <a:pt x="8889" y="4321"/>
                  <a:pt x="8977" y="4335"/>
                  <a:pt x="8993" y="4225"/>
                </a:cubicBezTo>
                <a:cubicBezTo>
                  <a:pt x="9009" y="4115"/>
                  <a:pt x="9009" y="4019"/>
                  <a:pt x="8969" y="4046"/>
                </a:cubicBezTo>
                <a:cubicBezTo>
                  <a:pt x="8937" y="4074"/>
                  <a:pt x="8857" y="4129"/>
                  <a:pt x="8841" y="4129"/>
                </a:cubicBezTo>
                <a:cubicBezTo>
                  <a:pt x="8817" y="4129"/>
                  <a:pt x="8793" y="4170"/>
                  <a:pt x="8777" y="4115"/>
                </a:cubicBezTo>
                <a:cubicBezTo>
                  <a:pt x="8769" y="4074"/>
                  <a:pt x="8841" y="4074"/>
                  <a:pt x="8825" y="4005"/>
                </a:cubicBezTo>
                <a:cubicBezTo>
                  <a:pt x="8817" y="3936"/>
                  <a:pt x="8729" y="3936"/>
                  <a:pt x="8721" y="3977"/>
                </a:cubicBezTo>
                <a:cubicBezTo>
                  <a:pt x="8713" y="4019"/>
                  <a:pt x="8761" y="4060"/>
                  <a:pt x="8729" y="4074"/>
                </a:cubicBezTo>
                <a:cubicBezTo>
                  <a:pt x="8697" y="4087"/>
                  <a:pt x="8705" y="4060"/>
                  <a:pt x="8665" y="4074"/>
                </a:cubicBezTo>
                <a:cubicBezTo>
                  <a:pt x="8617" y="4101"/>
                  <a:pt x="8625" y="4184"/>
                  <a:pt x="8601" y="4197"/>
                </a:cubicBezTo>
                <a:cubicBezTo>
                  <a:pt x="8577" y="4197"/>
                  <a:pt x="8529" y="4197"/>
                  <a:pt x="8513" y="4197"/>
                </a:cubicBezTo>
                <a:cubicBezTo>
                  <a:pt x="8489" y="4197"/>
                  <a:pt x="8416" y="4170"/>
                  <a:pt x="8416" y="4170"/>
                </a:cubicBezTo>
                <a:close/>
                <a:moveTo>
                  <a:pt x="8392" y="3826"/>
                </a:moveTo>
                <a:cubicBezTo>
                  <a:pt x="8392" y="3826"/>
                  <a:pt x="8392" y="3826"/>
                  <a:pt x="8392" y="3826"/>
                </a:cubicBezTo>
                <a:cubicBezTo>
                  <a:pt x="8352" y="3840"/>
                  <a:pt x="8416" y="3854"/>
                  <a:pt x="8433" y="3923"/>
                </a:cubicBezTo>
                <a:cubicBezTo>
                  <a:pt x="8449" y="3991"/>
                  <a:pt x="8457" y="4046"/>
                  <a:pt x="8497" y="4046"/>
                </a:cubicBezTo>
                <a:cubicBezTo>
                  <a:pt x="8537" y="4046"/>
                  <a:pt x="8577" y="3991"/>
                  <a:pt x="8593" y="3936"/>
                </a:cubicBezTo>
                <a:cubicBezTo>
                  <a:pt x="8609" y="3881"/>
                  <a:pt x="8585" y="3840"/>
                  <a:pt x="8609" y="3799"/>
                </a:cubicBezTo>
                <a:cubicBezTo>
                  <a:pt x="8625" y="3744"/>
                  <a:pt x="8633" y="3689"/>
                  <a:pt x="8657" y="3703"/>
                </a:cubicBezTo>
                <a:cubicBezTo>
                  <a:pt x="8681" y="3730"/>
                  <a:pt x="8729" y="3716"/>
                  <a:pt x="8705" y="3634"/>
                </a:cubicBezTo>
                <a:cubicBezTo>
                  <a:pt x="8681" y="3552"/>
                  <a:pt x="8641" y="3538"/>
                  <a:pt x="8633" y="3593"/>
                </a:cubicBezTo>
                <a:cubicBezTo>
                  <a:pt x="8625" y="3634"/>
                  <a:pt x="8569" y="3634"/>
                  <a:pt x="8545" y="3634"/>
                </a:cubicBezTo>
                <a:cubicBezTo>
                  <a:pt x="8529" y="3634"/>
                  <a:pt x="8561" y="3689"/>
                  <a:pt x="8521" y="3703"/>
                </a:cubicBezTo>
                <a:cubicBezTo>
                  <a:pt x="8481" y="3730"/>
                  <a:pt x="8473" y="3689"/>
                  <a:pt x="8473" y="3689"/>
                </a:cubicBezTo>
                <a:cubicBezTo>
                  <a:pt x="8473" y="3689"/>
                  <a:pt x="8408" y="3689"/>
                  <a:pt x="8416" y="3744"/>
                </a:cubicBezTo>
                <a:cubicBezTo>
                  <a:pt x="8425" y="3799"/>
                  <a:pt x="8392" y="3826"/>
                  <a:pt x="8392" y="3826"/>
                </a:cubicBezTo>
                <a:close/>
                <a:moveTo>
                  <a:pt x="7944" y="3716"/>
                </a:moveTo>
                <a:cubicBezTo>
                  <a:pt x="7944" y="3716"/>
                  <a:pt x="7944" y="3716"/>
                  <a:pt x="7944" y="3716"/>
                </a:cubicBezTo>
                <a:cubicBezTo>
                  <a:pt x="7944" y="3716"/>
                  <a:pt x="7920" y="3703"/>
                  <a:pt x="7912" y="3758"/>
                </a:cubicBezTo>
                <a:cubicBezTo>
                  <a:pt x="7896" y="3813"/>
                  <a:pt x="7928" y="3813"/>
                  <a:pt x="7960" y="3868"/>
                </a:cubicBezTo>
                <a:cubicBezTo>
                  <a:pt x="7984" y="3923"/>
                  <a:pt x="8024" y="3909"/>
                  <a:pt x="8056" y="3895"/>
                </a:cubicBezTo>
                <a:cubicBezTo>
                  <a:pt x="8088" y="3868"/>
                  <a:pt x="8104" y="3826"/>
                  <a:pt x="8136" y="3826"/>
                </a:cubicBezTo>
                <a:cubicBezTo>
                  <a:pt x="8168" y="3826"/>
                  <a:pt x="8240" y="3758"/>
                  <a:pt x="8240" y="3744"/>
                </a:cubicBezTo>
                <a:cubicBezTo>
                  <a:pt x="8248" y="3716"/>
                  <a:pt x="8224" y="3689"/>
                  <a:pt x="8232" y="3648"/>
                </a:cubicBezTo>
                <a:cubicBezTo>
                  <a:pt x="8248" y="3593"/>
                  <a:pt x="8168" y="3538"/>
                  <a:pt x="8152" y="3606"/>
                </a:cubicBezTo>
                <a:cubicBezTo>
                  <a:pt x="8144" y="3675"/>
                  <a:pt x="8112" y="3730"/>
                  <a:pt x="8088" y="3689"/>
                </a:cubicBezTo>
                <a:cubicBezTo>
                  <a:pt x="8064" y="3661"/>
                  <a:pt x="8008" y="3620"/>
                  <a:pt x="8008" y="3675"/>
                </a:cubicBezTo>
                <a:cubicBezTo>
                  <a:pt x="8000" y="3716"/>
                  <a:pt x="7960" y="3730"/>
                  <a:pt x="7944" y="3716"/>
                </a:cubicBezTo>
                <a:close/>
                <a:moveTo>
                  <a:pt x="6950" y="7784"/>
                </a:moveTo>
                <a:cubicBezTo>
                  <a:pt x="6950" y="7784"/>
                  <a:pt x="6950" y="7784"/>
                  <a:pt x="6950" y="7784"/>
                </a:cubicBezTo>
                <a:cubicBezTo>
                  <a:pt x="6918" y="7825"/>
                  <a:pt x="6926" y="7907"/>
                  <a:pt x="6886" y="7935"/>
                </a:cubicBezTo>
                <a:cubicBezTo>
                  <a:pt x="6838" y="7976"/>
                  <a:pt x="6830" y="7976"/>
                  <a:pt x="6790" y="7935"/>
                </a:cubicBezTo>
                <a:cubicBezTo>
                  <a:pt x="6742" y="7894"/>
                  <a:pt x="6702" y="8045"/>
                  <a:pt x="6686" y="8100"/>
                </a:cubicBezTo>
                <a:cubicBezTo>
                  <a:pt x="6670" y="8155"/>
                  <a:pt x="6686" y="8251"/>
                  <a:pt x="6710" y="8251"/>
                </a:cubicBezTo>
                <a:cubicBezTo>
                  <a:pt x="6734" y="8264"/>
                  <a:pt x="6774" y="8306"/>
                  <a:pt x="6774" y="8319"/>
                </a:cubicBezTo>
                <a:cubicBezTo>
                  <a:pt x="6782" y="8333"/>
                  <a:pt x="6742" y="8264"/>
                  <a:pt x="6718" y="8347"/>
                </a:cubicBezTo>
                <a:cubicBezTo>
                  <a:pt x="6686" y="8429"/>
                  <a:pt x="6686" y="8512"/>
                  <a:pt x="6702" y="8539"/>
                </a:cubicBezTo>
                <a:cubicBezTo>
                  <a:pt x="6718" y="8567"/>
                  <a:pt x="6782" y="8457"/>
                  <a:pt x="6782" y="8416"/>
                </a:cubicBezTo>
                <a:cubicBezTo>
                  <a:pt x="6782" y="8361"/>
                  <a:pt x="6814" y="8347"/>
                  <a:pt x="6814" y="8402"/>
                </a:cubicBezTo>
                <a:cubicBezTo>
                  <a:pt x="6814" y="8457"/>
                  <a:pt x="6830" y="8567"/>
                  <a:pt x="6798" y="8594"/>
                </a:cubicBezTo>
                <a:cubicBezTo>
                  <a:pt x="6766" y="8622"/>
                  <a:pt x="6734" y="8649"/>
                  <a:pt x="6734" y="8690"/>
                </a:cubicBezTo>
                <a:cubicBezTo>
                  <a:pt x="6742" y="8745"/>
                  <a:pt x="6774" y="8828"/>
                  <a:pt x="6790" y="8842"/>
                </a:cubicBezTo>
                <a:cubicBezTo>
                  <a:pt x="6806" y="8855"/>
                  <a:pt x="6862" y="8938"/>
                  <a:pt x="6894" y="8979"/>
                </a:cubicBezTo>
                <a:cubicBezTo>
                  <a:pt x="6926" y="9034"/>
                  <a:pt x="6990" y="9089"/>
                  <a:pt x="7014" y="9103"/>
                </a:cubicBezTo>
                <a:cubicBezTo>
                  <a:pt x="7038" y="9130"/>
                  <a:pt x="7119" y="9089"/>
                  <a:pt x="7079" y="8993"/>
                </a:cubicBezTo>
                <a:cubicBezTo>
                  <a:pt x="7038" y="8897"/>
                  <a:pt x="7038" y="8759"/>
                  <a:pt x="7046" y="8690"/>
                </a:cubicBezTo>
                <a:cubicBezTo>
                  <a:pt x="7054" y="8635"/>
                  <a:pt x="7062" y="8539"/>
                  <a:pt x="7071" y="8457"/>
                </a:cubicBezTo>
                <a:cubicBezTo>
                  <a:pt x="7079" y="8361"/>
                  <a:pt x="7071" y="8264"/>
                  <a:pt x="7111" y="8196"/>
                </a:cubicBezTo>
                <a:cubicBezTo>
                  <a:pt x="7151" y="8113"/>
                  <a:pt x="7183" y="8045"/>
                  <a:pt x="7231" y="7962"/>
                </a:cubicBezTo>
                <a:cubicBezTo>
                  <a:pt x="7279" y="7894"/>
                  <a:pt x="7319" y="7866"/>
                  <a:pt x="7335" y="7811"/>
                </a:cubicBezTo>
                <a:cubicBezTo>
                  <a:pt x="7351" y="7770"/>
                  <a:pt x="7431" y="7797"/>
                  <a:pt x="7447" y="7756"/>
                </a:cubicBezTo>
                <a:cubicBezTo>
                  <a:pt x="7463" y="7715"/>
                  <a:pt x="7591" y="7536"/>
                  <a:pt x="7623" y="7509"/>
                </a:cubicBezTo>
                <a:cubicBezTo>
                  <a:pt x="7655" y="7468"/>
                  <a:pt x="7727" y="7385"/>
                  <a:pt x="7752" y="7371"/>
                </a:cubicBezTo>
                <a:cubicBezTo>
                  <a:pt x="7776" y="7344"/>
                  <a:pt x="7872" y="7303"/>
                  <a:pt x="7896" y="7261"/>
                </a:cubicBezTo>
                <a:cubicBezTo>
                  <a:pt x="7928" y="7220"/>
                  <a:pt x="7912" y="7138"/>
                  <a:pt x="8040" y="7069"/>
                </a:cubicBezTo>
                <a:cubicBezTo>
                  <a:pt x="8176" y="7000"/>
                  <a:pt x="8256" y="7014"/>
                  <a:pt x="8336" y="7014"/>
                </a:cubicBezTo>
                <a:cubicBezTo>
                  <a:pt x="8425" y="7028"/>
                  <a:pt x="8569" y="6890"/>
                  <a:pt x="8601" y="6890"/>
                </a:cubicBezTo>
                <a:cubicBezTo>
                  <a:pt x="8633" y="6890"/>
                  <a:pt x="8713" y="6849"/>
                  <a:pt x="8729" y="6739"/>
                </a:cubicBezTo>
                <a:cubicBezTo>
                  <a:pt x="8745" y="6629"/>
                  <a:pt x="8745" y="6464"/>
                  <a:pt x="8665" y="6478"/>
                </a:cubicBezTo>
                <a:cubicBezTo>
                  <a:pt x="8585" y="6492"/>
                  <a:pt x="8561" y="6547"/>
                  <a:pt x="8473" y="6616"/>
                </a:cubicBezTo>
                <a:cubicBezTo>
                  <a:pt x="8392" y="6698"/>
                  <a:pt x="8336" y="6712"/>
                  <a:pt x="8280" y="6657"/>
                </a:cubicBezTo>
                <a:cubicBezTo>
                  <a:pt x="8232" y="6602"/>
                  <a:pt x="8168" y="6464"/>
                  <a:pt x="8112" y="6533"/>
                </a:cubicBezTo>
                <a:cubicBezTo>
                  <a:pt x="8056" y="6602"/>
                  <a:pt x="8024" y="6616"/>
                  <a:pt x="7936" y="6616"/>
                </a:cubicBezTo>
                <a:cubicBezTo>
                  <a:pt x="7856" y="6616"/>
                  <a:pt x="7760" y="6671"/>
                  <a:pt x="7719" y="6739"/>
                </a:cubicBezTo>
                <a:cubicBezTo>
                  <a:pt x="7671" y="6822"/>
                  <a:pt x="7647" y="6877"/>
                  <a:pt x="7623" y="6835"/>
                </a:cubicBezTo>
                <a:cubicBezTo>
                  <a:pt x="7591" y="6808"/>
                  <a:pt x="7583" y="6877"/>
                  <a:pt x="7567" y="6959"/>
                </a:cubicBezTo>
                <a:cubicBezTo>
                  <a:pt x="7559" y="7055"/>
                  <a:pt x="7527" y="7028"/>
                  <a:pt x="7479" y="7083"/>
                </a:cubicBezTo>
                <a:cubicBezTo>
                  <a:pt x="7431" y="7124"/>
                  <a:pt x="7415" y="7206"/>
                  <a:pt x="7359" y="7234"/>
                </a:cubicBezTo>
                <a:cubicBezTo>
                  <a:pt x="7303" y="7261"/>
                  <a:pt x="7239" y="7261"/>
                  <a:pt x="7223" y="7316"/>
                </a:cubicBezTo>
                <a:cubicBezTo>
                  <a:pt x="7199" y="7371"/>
                  <a:pt x="7247" y="7426"/>
                  <a:pt x="7215" y="7468"/>
                </a:cubicBezTo>
                <a:cubicBezTo>
                  <a:pt x="7175" y="7495"/>
                  <a:pt x="7247" y="7564"/>
                  <a:pt x="7167" y="7564"/>
                </a:cubicBezTo>
                <a:cubicBezTo>
                  <a:pt x="7087" y="7564"/>
                  <a:pt x="7046" y="7577"/>
                  <a:pt x="7038" y="7605"/>
                </a:cubicBezTo>
                <a:cubicBezTo>
                  <a:pt x="7030" y="7632"/>
                  <a:pt x="6998" y="7632"/>
                  <a:pt x="6982" y="7660"/>
                </a:cubicBezTo>
                <a:cubicBezTo>
                  <a:pt x="6958" y="7687"/>
                  <a:pt x="6950" y="7784"/>
                  <a:pt x="6950" y="7784"/>
                </a:cubicBezTo>
                <a:close/>
                <a:moveTo>
                  <a:pt x="13568" y="17526"/>
                </a:moveTo>
                <a:cubicBezTo>
                  <a:pt x="13568" y="17526"/>
                  <a:pt x="13568" y="17526"/>
                  <a:pt x="13568" y="17526"/>
                </a:cubicBezTo>
                <a:cubicBezTo>
                  <a:pt x="13568" y="17581"/>
                  <a:pt x="13536" y="17773"/>
                  <a:pt x="13544" y="17910"/>
                </a:cubicBezTo>
                <a:cubicBezTo>
                  <a:pt x="13552" y="18048"/>
                  <a:pt x="13520" y="18432"/>
                  <a:pt x="13504" y="18515"/>
                </a:cubicBezTo>
                <a:cubicBezTo>
                  <a:pt x="13488" y="18611"/>
                  <a:pt x="13424" y="18762"/>
                  <a:pt x="13368" y="18831"/>
                </a:cubicBezTo>
                <a:cubicBezTo>
                  <a:pt x="13320" y="18900"/>
                  <a:pt x="13352" y="19023"/>
                  <a:pt x="13336" y="19119"/>
                </a:cubicBezTo>
                <a:cubicBezTo>
                  <a:pt x="13312" y="19216"/>
                  <a:pt x="13200" y="19216"/>
                  <a:pt x="13200" y="19367"/>
                </a:cubicBezTo>
                <a:cubicBezTo>
                  <a:pt x="13200" y="19518"/>
                  <a:pt x="13144" y="19559"/>
                  <a:pt x="13087" y="19642"/>
                </a:cubicBezTo>
                <a:cubicBezTo>
                  <a:pt x="13023" y="19710"/>
                  <a:pt x="12879" y="19765"/>
                  <a:pt x="12879" y="19820"/>
                </a:cubicBezTo>
                <a:cubicBezTo>
                  <a:pt x="12887" y="19875"/>
                  <a:pt x="13031" y="19944"/>
                  <a:pt x="13135" y="19806"/>
                </a:cubicBezTo>
                <a:cubicBezTo>
                  <a:pt x="13248" y="19669"/>
                  <a:pt x="13336" y="19642"/>
                  <a:pt x="13328" y="19435"/>
                </a:cubicBezTo>
                <a:cubicBezTo>
                  <a:pt x="13312" y="19243"/>
                  <a:pt x="13328" y="19353"/>
                  <a:pt x="13392" y="19271"/>
                </a:cubicBezTo>
                <a:cubicBezTo>
                  <a:pt x="13448" y="19202"/>
                  <a:pt x="13456" y="19119"/>
                  <a:pt x="13496" y="19078"/>
                </a:cubicBezTo>
                <a:cubicBezTo>
                  <a:pt x="13536" y="19037"/>
                  <a:pt x="13584" y="18776"/>
                  <a:pt x="13616" y="18707"/>
                </a:cubicBezTo>
                <a:cubicBezTo>
                  <a:pt x="13640" y="18639"/>
                  <a:pt x="13672" y="18625"/>
                  <a:pt x="13648" y="18570"/>
                </a:cubicBezTo>
                <a:cubicBezTo>
                  <a:pt x="13624" y="18515"/>
                  <a:pt x="13568" y="18377"/>
                  <a:pt x="13632" y="18377"/>
                </a:cubicBezTo>
                <a:cubicBezTo>
                  <a:pt x="13688" y="18377"/>
                  <a:pt x="13720" y="18309"/>
                  <a:pt x="13696" y="18185"/>
                </a:cubicBezTo>
                <a:cubicBezTo>
                  <a:pt x="13680" y="18061"/>
                  <a:pt x="13680" y="17924"/>
                  <a:pt x="13680" y="17773"/>
                </a:cubicBezTo>
                <a:cubicBezTo>
                  <a:pt x="13680" y="17622"/>
                  <a:pt x="13680" y="17484"/>
                  <a:pt x="13648" y="17429"/>
                </a:cubicBezTo>
                <a:cubicBezTo>
                  <a:pt x="13616" y="17388"/>
                  <a:pt x="13568" y="17526"/>
                  <a:pt x="13568" y="17526"/>
                </a:cubicBezTo>
                <a:close/>
              </a:path>
            </a:pathLst>
          </a:custGeom>
          <a:solidFill>
            <a:srgbClr val="9999FF">
              <a:alpha val="24710"/>
            </a:srgbClr>
          </a:solidFill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>
              <a:buClr>
                <a:srgbClr val="697593"/>
              </a:buClr>
              <a:buSzPts val="1800"/>
            </a:pPr>
            <a:endParaRPr sz="174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92703" y="297740"/>
            <a:ext cx="11037225" cy="830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527076" y="344770"/>
            <a:ext cx="9255098" cy="8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58" tIns="45258" rIns="45258" bIns="45258" anchor="t" anchorCtr="0">
            <a:spAutoFit/>
          </a:bodyPr>
          <a:lstStyle/>
          <a:p>
            <a:pPr>
              <a:buClr>
                <a:srgbClr val="3E4E95"/>
              </a:buClr>
              <a:buSzPts val="2500"/>
            </a:pP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Перспективы активной реализация проектов КРТ в городах</a:t>
            </a:r>
            <a:endParaRPr sz="174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4294967295"/>
          </p:nvPr>
        </p:nvSpPr>
        <p:spPr>
          <a:xfrm>
            <a:off x="803925" y="6254909"/>
            <a:ext cx="296976" cy="2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07" rIns="0" bIns="0" anchor="t" anchorCtr="0">
            <a:spAutoFit/>
          </a:bodyPr>
          <a:lstStyle/>
          <a:p>
            <a:pPr marL="49820"/>
            <a:fld id="{00000000-1234-1234-1234-123412341234}" type="slidenum">
              <a:rPr lang="en-US"/>
              <a:pPr marL="49820"/>
              <a:t>3</a:t>
            </a:fld>
            <a:endParaRPr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278" y="6267880"/>
            <a:ext cx="3136539" cy="194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488504" y="5926675"/>
            <a:ext cx="1164656" cy="541705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Прямоугольник 23"/>
          <p:cNvSpPr/>
          <p:nvPr/>
        </p:nvSpPr>
        <p:spPr>
          <a:xfrm>
            <a:off x="527076" y="1721383"/>
            <a:ext cx="10366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Целью </a:t>
            </a:r>
            <a:r>
              <a:rPr lang="ru-RU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1 государственной программы «Обеспечение доступным и комфортным жильем и коммунальными услугами граждан Российской Федерации» является увеличение годового объема ввода жилья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120 млн. кв. метров </a:t>
            </a:r>
            <a:r>
              <a:rPr lang="ru-RU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к 2030 году.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Совокупный градостроительный потенциал территорий только жилой застройки в результате КРТ (с увеличением плотности застройки) составляет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примерно 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800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 кв. м </a:t>
            </a:r>
            <a:r>
              <a:rPr lang="ru-RU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(по экспертным расчетам).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По состоянию на конец 2018 года, в России около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25,5 млн кв. м 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официального аварийного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жилья</a:t>
            </a:r>
            <a:r>
              <a:rPr lang="ru-RU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, то есть 0,7 % жилищного фонда (Росстат).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Законодательство о КРТ</a:t>
            </a:r>
            <a:r>
              <a:rPr lang="ru-RU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 подвержено постоянным изменениям</a:t>
            </a:r>
            <a:r>
              <a:rPr lang="ru-RU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Новый институт КРТ имеет </a:t>
            </a:r>
            <a:r>
              <a:rPr lang="ru-RU" b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ряд плюсов </a:t>
            </a:r>
            <a:r>
              <a:rPr lang="ru-RU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– регулирование многих вопросов возможно на региональном уровне, широкий перечень объектов, включаемых в территорию проекта КРТ.</a:t>
            </a:r>
            <a:endParaRPr lang="ru-RU" b="1" dirty="0">
              <a:solidFill>
                <a:srgbClr val="4561AD"/>
              </a:solidFill>
              <a:latin typeface="Verdana"/>
              <a:ea typeface="Verdana"/>
              <a:cs typeface="Verdana"/>
            </a:endParaRP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24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3b5b06021_5_836"/>
          <p:cNvSpPr/>
          <p:nvPr/>
        </p:nvSpPr>
        <p:spPr>
          <a:xfrm>
            <a:off x="1206236" y="1222945"/>
            <a:ext cx="9539986" cy="5278394"/>
          </a:xfrm>
          <a:custGeom>
            <a:avLst/>
            <a:gdLst/>
            <a:ahLst/>
            <a:cxnLst/>
            <a:rect l="l" t="t" r="r" b="b"/>
            <a:pathLst>
              <a:path w="21556" h="21579" extrusionOk="0">
                <a:moveTo>
                  <a:pt x="2063" y="9556"/>
                </a:moveTo>
                <a:cubicBezTo>
                  <a:pt x="2079" y="9542"/>
                  <a:pt x="2087" y="9515"/>
                  <a:pt x="2103" y="9487"/>
                </a:cubicBezTo>
                <a:cubicBezTo>
                  <a:pt x="2127" y="9432"/>
                  <a:pt x="2191" y="9515"/>
                  <a:pt x="2207" y="9570"/>
                </a:cubicBezTo>
                <a:cubicBezTo>
                  <a:pt x="2223" y="9625"/>
                  <a:pt x="2255" y="9625"/>
                  <a:pt x="2279" y="9639"/>
                </a:cubicBezTo>
                <a:cubicBezTo>
                  <a:pt x="2303" y="9639"/>
                  <a:pt x="2327" y="9762"/>
                  <a:pt x="2335" y="9776"/>
                </a:cubicBezTo>
                <a:cubicBezTo>
                  <a:pt x="2335" y="9803"/>
                  <a:pt x="2400" y="9721"/>
                  <a:pt x="2352" y="9639"/>
                </a:cubicBezTo>
                <a:cubicBezTo>
                  <a:pt x="2311" y="9570"/>
                  <a:pt x="2295" y="9542"/>
                  <a:pt x="2303" y="9474"/>
                </a:cubicBezTo>
                <a:cubicBezTo>
                  <a:pt x="2311" y="9419"/>
                  <a:pt x="2384" y="9391"/>
                  <a:pt x="2295" y="9281"/>
                </a:cubicBezTo>
                <a:cubicBezTo>
                  <a:pt x="2279" y="9268"/>
                  <a:pt x="2271" y="9240"/>
                  <a:pt x="2263" y="9226"/>
                </a:cubicBezTo>
                <a:cubicBezTo>
                  <a:pt x="2376" y="9226"/>
                  <a:pt x="2520" y="9240"/>
                  <a:pt x="2576" y="9240"/>
                </a:cubicBezTo>
                <a:cubicBezTo>
                  <a:pt x="2688" y="9240"/>
                  <a:pt x="2800" y="9240"/>
                  <a:pt x="2920" y="9240"/>
                </a:cubicBezTo>
                <a:cubicBezTo>
                  <a:pt x="3041" y="9240"/>
                  <a:pt x="3081" y="9185"/>
                  <a:pt x="3153" y="9158"/>
                </a:cubicBezTo>
                <a:cubicBezTo>
                  <a:pt x="3233" y="9144"/>
                  <a:pt x="3201" y="9048"/>
                  <a:pt x="3201" y="8938"/>
                </a:cubicBezTo>
                <a:cubicBezTo>
                  <a:pt x="3209" y="8842"/>
                  <a:pt x="3217" y="8663"/>
                  <a:pt x="3217" y="8608"/>
                </a:cubicBezTo>
                <a:cubicBezTo>
                  <a:pt x="3217" y="8553"/>
                  <a:pt x="3257" y="8553"/>
                  <a:pt x="3313" y="8553"/>
                </a:cubicBezTo>
                <a:cubicBezTo>
                  <a:pt x="3377" y="8553"/>
                  <a:pt x="3377" y="8498"/>
                  <a:pt x="3377" y="8374"/>
                </a:cubicBezTo>
                <a:cubicBezTo>
                  <a:pt x="3377" y="8251"/>
                  <a:pt x="3377" y="8237"/>
                  <a:pt x="3425" y="8237"/>
                </a:cubicBezTo>
                <a:cubicBezTo>
                  <a:pt x="3473" y="8251"/>
                  <a:pt x="3449" y="8210"/>
                  <a:pt x="3449" y="8155"/>
                </a:cubicBezTo>
                <a:cubicBezTo>
                  <a:pt x="3441" y="8086"/>
                  <a:pt x="3505" y="8086"/>
                  <a:pt x="3521" y="8045"/>
                </a:cubicBezTo>
                <a:cubicBezTo>
                  <a:pt x="3537" y="8003"/>
                  <a:pt x="3593" y="7921"/>
                  <a:pt x="3633" y="7880"/>
                </a:cubicBezTo>
                <a:cubicBezTo>
                  <a:pt x="3665" y="7839"/>
                  <a:pt x="3681" y="7921"/>
                  <a:pt x="3698" y="7894"/>
                </a:cubicBezTo>
                <a:cubicBezTo>
                  <a:pt x="3714" y="7866"/>
                  <a:pt x="3850" y="7413"/>
                  <a:pt x="3882" y="7330"/>
                </a:cubicBezTo>
                <a:cubicBezTo>
                  <a:pt x="3914" y="7248"/>
                  <a:pt x="4002" y="7261"/>
                  <a:pt x="4082" y="7261"/>
                </a:cubicBezTo>
                <a:cubicBezTo>
                  <a:pt x="4154" y="7261"/>
                  <a:pt x="4138" y="7165"/>
                  <a:pt x="4138" y="7097"/>
                </a:cubicBezTo>
                <a:cubicBezTo>
                  <a:pt x="4138" y="7042"/>
                  <a:pt x="4194" y="7000"/>
                  <a:pt x="4170" y="6932"/>
                </a:cubicBezTo>
                <a:cubicBezTo>
                  <a:pt x="4146" y="6877"/>
                  <a:pt x="4170" y="6767"/>
                  <a:pt x="4202" y="6739"/>
                </a:cubicBezTo>
                <a:cubicBezTo>
                  <a:pt x="4234" y="6712"/>
                  <a:pt x="4258" y="6629"/>
                  <a:pt x="4314" y="6616"/>
                </a:cubicBezTo>
                <a:cubicBezTo>
                  <a:pt x="4379" y="6602"/>
                  <a:pt x="4362" y="6561"/>
                  <a:pt x="4395" y="6519"/>
                </a:cubicBezTo>
                <a:cubicBezTo>
                  <a:pt x="4427" y="6478"/>
                  <a:pt x="4459" y="6561"/>
                  <a:pt x="4459" y="6561"/>
                </a:cubicBezTo>
                <a:cubicBezTo>
                  <a:pt x="4459" y="6561"/>
                  <a:pt x="4523" y="6643"/>
                  <a:pt x="4555" y="6588"/>
                </a:cubicBezTo>
                <a:cubicBezTo>
                  <a:pt x="4587" y="6533"/>
                  <a:pt x="4603" y="6671"/>
                  <a:pt x="4635" y="6671"/>
                </a:cubicBezTo>
                <a:cubicBezTo>
                  <a:pt x="4659" y="6671"/>
                  <a:pt x="4683" y="6629"/>
                  <a:pt x="4707" y="6588"/>
                </a:cubicBezTo>
                <a:cubicBezTo>
                  <a:pt x="4723" y="6643"/>
                  <a:pt x="4691" y="6671"/>
                  <a:pt x="4739" y="6657"/>
                </a:cubicBezTo>
                <a:cubicBezTo>
                  <a:pt x="4795" y="6643"/>
                  <a:pt x="4811" y="6657"/>
                  <a:pt x="4827" y="6726"/>
                </a:cubicBezTo>
                <a:cubicBezTo>
                  <a:pt x="4843" y="6781"/>
                  <a:pt x="4851" y="6904"/>
                  <a:pt x="4827" y="6890"/>
                </a:cubicBezTo>
                <a:cubicBezTo>
                  <a:pt x="4795" y="6863"/>
                  <a:pt x="4771" y="6849"/>
                  <a:pt x="4755" y="6877"/>
                </a:cubicBezTo>
                <a:cubicBezTo>
                  <a:pt x="4731" y="6904"/>
                  <a:pt x="4771" y="7000"/>
                  <a:pt x="4795" y="7069"/>
                </a:cubicBezTo>
                <a:cubicBezTo>
                  <a:pt x="4819" y="7138"/>
                  <a:pt x="4835" y="7275"/>
                  <a:pt x="4899" y="7344"/>
                </a:cubicBezTo>
                <a:cubicBezTo>
                  <a:pt x="4955" y="7413"/>
                  <a:pt x="4979" y="7550"/>
                  <a:pt x="4971" y="7632"/>
                </a:cubicBezTo>
                <a:cubicBezTo>
                  <a:pt x="4963" y="7701"/>
                  <a:pt x="4979" y="7990"/>
                  <a:pt x="4979" y="8100"/>
                </a:cubicBezTo>
                <a:cubicBezTo>
                  <a:pt x="4987" y="8210"/>
                  <a:pt x="4987" y="8306"/>
                  <a:pt x="5019" y="8443"/>
                </a:cubicBezTo>
                <a:cubicBezTo>
                  <a:pt x="5060" y="8581"/>
                  <a:pt x="5060" y="8677"/>
                  <a:pt x="5044" y="8732"/>
                </a:cubicBezTo>
                <a:cubicBezTo>
                  <a:pt x="5035" y="8787"/>
                  <a:pt x="5003" y="8938"/>
                  <a:pt x="4979" y="9006"/>
                </a:cubicBezTo>
                <a:cubicBezTo>
                  <a:pt x="4955" y="9089"/>
                  <a:pt x="4731" y="9158"/>
                  <a:pt x="4659" y="9144"/>
                </a:cubicBezTo>
                <a:cubicBezTo>
                  <a:pt x="4587" y="9144"/>
                  <a:pt x="4531" y="9075"/>
                  <a:pt x="4491" y="9006"/>
                </a:cubicBezTo>
                <a:cubicBezTo>
                  <a:pt x="4443" y="8924"/>
                  <a:pt x="4435" y="8732"/>
                  <a:pt x="4395" y="8649"/>
                </a:cubicBezTo>
                <a:cubicBezTo>
                  <a:pt x="4346" y="8553"/>
                  <a:pt x="4282" y="8498"/>
                  <a:pt x="4290" y="8402"/>
                </a:cubicBezTo>
                <a:cubicBezTo>
                  <a:pt x="4290" y="8292"/>
                  <a:pt x="4242" y="8168"/>
                  <a:pt x="4218" y="8086"/>
                </a:cubicBezTo>
                <a:cubicBezTo>
                  <a:pt x="4202" y="8003"/>
                  <a:pt x="4210" y="7921"/>
                  <a:pt x="4202" y="7852"/>
                </a:cubicBezTo>
                <a:cubicBezTo>
                  <a:pt x="4194" y="7770"/>
                  <a:pt x="4178" y="7701"/>
                  <a:pt x="4162" y="7770"/>
                </a:cubicBezTo>
                <a:cubicBezTo>
                  <a:pt x="4154" y="7839"/>
                  <a:pt x="4170" y="7962"/>
                  <a:pt x="4146" y="8072"/>
                </a:cubicBezTo>
                <a:cubicBezTo>
                  <a:pt x="4130" y="8182"/>
                  <a:pt x="4106" y="8113"/>
                  <a:pt x="4138" y="8278"/>
                </a:cubicBezTo>
                <a:cubicBezTo>
                  <a:pt x="4178" y="8443"/>
                  <a:pt x="4162" y="8498"/>
                  <a:pt x="4138" y="8539"/>
                </a:cubicBezTo>
                <a:cubicBezTo>
                  <a:pt x="4114" y="8567"/>
                  <a:pt x="4058" y="8649"/>
                  <a:pt x="4026" y="8663"/>
                </a:cubicBezTo>
                <a:cubicBezTo>
                  <a:pt x="3994" y="8663"/>
                  <a:pt x="3954" y="8663"/>
                  <a:pt x="3954" y="8745"/>
                </a:cubicBezTo>
                <a:cubicBezTo>
                  <a:pt x="3954" y="8828"/>
                  <a:pt x="3930" y="8965"/>
                  <a:pt x="3882" y="9006"/>
                </a:cubicBezTo>
                <a:cubicBezTo>
                  <a:pt x="3834" y="9034"/>
                  <a:pt x="3834" y="9116"/>
                  <a:pt x="3826" y="9158"/>
                </a:cubicBezTo>
                <a:cubicBezTo>
                  <a:pt x="3818" y="9185"/>
                  <a:pt x="3882" y="9240"/>
                  <a:pt x="3882" y="9309"/>
                </a:cubicBezTo>
                <a:cubicBezTo>
                  <a:pt x="3890" y="9391"/>
                  <a:pt x="3858" y="9432"/>
                  <a:pt x="3866" y="9501"/>
                </a:cubicBezTo>
                <a:cubicBezTo>
                  <a:pt x="3874" y="9570"/>
                  <a:pt x="3914" y="9611"/>
                  <a:pt x="3930" y="9680"/>
                </a:cubicBezTo>
                <a:cubicBezTo>
                  <a:pt x="3938" y="9748"/>
                  <a:pt x="3970" y="9776"/>
                  <a:pt x="4018" y="9748"/>
                </a:cubicBezTo>
                <a:cubicBezTo>
                  <a:pt x="4058" y="9721"/>
                  <a:pt x="4098" y="9639"/>
                  <a:pt x="4082" y="9584"/>
                </a:cubicBezTo>
                <a:cubicBezTo>
                  <a:pt x="4066" y="9529"/>
                  <a:pt x="4018" y="9542"/>
                  <a:pt x="4026" y="9432"/>
                </a:cubicBezTo>
                <a:cubicBezTo>
                  <a:pt x="4042" y="9309"/>
                  <a:pt x="4050" y="9240"/>
                  <a:pt x="4042" y="9213"/>
                </a:cubicBezTo>
                <a:cubicBezTo>
                  <a:pt x="4034" y="9171"/>
                  <a:pt x="4090" y="9130"/>
                  <a:pt x="4122" y="9158"/>
                </a:cubicBezTo>
                <a:cubicBezTo>
                  <a:pt x="4154" y="9171"/>
                  <a:pt x="4178" y="9048"/>
                  <a:pt x="4202" y="9171"/>
                </a:cubicBezTo>
                <a:cubicBezTo>
                  <a:pt x="4218" y="9295"/>
                  <a:pt x="4210" y="9405"/>
                  <a:pt x="4218" y="9460"/>
                </a:cubicBezTo>
                <a:cubicBezTo>
                  <a:pt x="4226" y="9515"/>
                  <a:pt x="4266" y="9570"/>
                  <a:pt x="4274" y="9639"/>
                </a:cubicBezTo>
                <a:cubicBezTo>
                  <a:pt x="4282" y="9721"/>
                  <a:pt x="4322" y="9803"/>
                  <a:pt x="4330" y="9817"/>
                </a:cubicBezTo>
                <a:cubicBezTo>
                  <a:pt x="4338" y="9831"/>
                  <a:pt x="4419" y="9913"/>
                  <a:pt x="4435" y="9803"/>
                </a:cubicBezTo>
                <a:cubicBezTo>
                  <a:pt x="4451" y="9680"/>
                  <a:pt x="4443" y="9597"/>
                  <a:pt x="4467" y="9501"/>
                </a:cubicBezTo>
                <a:cubicBezTo>
                  <a:pt x="4491" y="9405"/>
                  <a:pt x="4467" y="9391"/>
                  <a:pt x="4531" y="9391"/>
                </a:cubicBezTo>
                <a:cubicBezTo>
                  <a:pt x="4595" y="9391"/>
                  <a:pt x="4675" y="9391"/>
                  <a:pt x="4707" y="9391"/>
                </a:cubicBezTo>
                <a:cubicBezTo>
                  <a:pt x="4747" y="9405"/>
                  <a:pt x="4803" y="9432"/>
                  <a:pt x="4827" y="9405"/>
                </a:cubicBezTo>
                <a:cubicBezTo>
                  <a:pt x="4851" y="9377"/>
                  <a:pt x="4899" y="9295"/>
                  <a:pt x="4947" y="9364"/>
                </a:cubicBezTo>
                <a:cubicBezTo>
                  <a:pt x="4987" y="9419"/>
                  <a:pt x="5019" y="9515"/>
                  <a:pt x="5027" y="9570"/>
                </a:cubicBezTo>
                <a:cubicBezTo>
                  <a:pt x="5035" y="9625"/>
                  <a:pt x="5019" y="9652"/>
                  <a:pt x="5019" y="9694"/>
                </a:cubicBezTo>
                <a:cubicBezTo>
                  <a:pt x="5027" y="9748"/>
                  <a:pt x="5076" y="9707"/>
                  <a:pt x="5116" y="9639"/>
                </a:cubicBezTo>
                <a:cubicBezTo>
                  <a:pt x="5156" y="9570"/>
                  <a:pt x="5220" y="9501"/>
                  <a:pt x="5212" y="9419"/>
                </a:cubicBezTo>
                <a:cubicBezTo>
                  <a:pt x="5212" y="9336"/>
                  <a:pt x="5188" y="9281"/>
                  <a:pt x="5228" y="9199"/>
                </a:cubicBezTo>
                <a:cubicBezTo>
                  <a:pt x="5268" y="9130"/>
                  <a:pt x="5420" y="8993"/>
                  <a:pt x="5436" y="8924"/>
                </a:cubicBezTo>
                <a:cubicBezTo>
                  <a:pt x="5452" y="8869"/>
                  <a:pt x="5428" y="8622"/>
                  <a:pt x="5428" y="8608"/>
                </a:cubicBezTo>
                <a:cubicBezTo>
                  <a:pt x="5420" y="8594"/>
                  <a:pt x="5460" y="8526"/>
                  <a:pt x="5500" y="8677"/>
                </a:cubicBezTo>
                <a:cubicBezTo>
                  <a:pt x="5548" y="8814"/>
                  <a:pt x="5596" y="8855"/>
                  <a:pt x="5644" y="8897"/>
                </a:cubicBezTo>
                <a:cubicBezTo>
                  <a:pt x="5692" y="8938"/>
                  <a:pt x="5668" y="9089"/>
                  <a:pt x="5644" y="9199"/>
                </a:cubicBezTo>
                <a:cubicBezTo>
                  <a:pt x="5620" y="9309"/>
                  <a:pt x="5620" y="9377"/>
                  <a:pt x="5580" y="9336"/>
                </a:cubicBezTo>
                <a:cubicBezTo>
                  <a:pt x="5532" y="9281"/>
                  <a:pt x="5444" y="9268"/>
                  <a:pt x="5412" y="9295"/>
                </a:cubicBezTo>
                <a:cubicBezTo>
                  <a:pt x="5380" y="9323"/>
                  <a:pt x="5348" y="9350"/>
                  <a:pt x="5364" y="9405"/>
                </a:cubicBezTo>
                <a:cubicBezTo>
                  <a:pt x="5380" y="9474"/>
                  <a:pt x="5388" y="9501"/>
                  <a:pt x="5364" y="9570"/>
                </a:cubicBezTo>
                <a:cubicBezTo>
                  <a:pt x="5340" y="9639"/>
                  <a:pt x="5380" y="9735"/>
                  <a:pt x="5412" y="9762"/>
                </a:cubicBezTo>
                <a:cubicBezTo>
                  <a:pt x="5452" y="9803"/>
                  <a:pt x="5556" y="9817"/>
                  <a:pt x="5580" y="9762"/>
                </a:cubicBezTo>
                <a:cubicBezTo>
                  <a:pt x="5596" y="9707"/>
                  <a:pt x="5652" y="9501"/>
                  <a:pt x="5692" y="9556"/>
                </a:cubicBezTo>
                <a:cubicBezTo>
                  <a:pt x="5733" y="9611"/>
                  <a:pt x="5781" y="9666"/>
                  <a:pt x="5805" y="9611"/>
                </a:cubicBezTo>
                <a:cubicBezTo>
                  <a:pt x="5829" y="9570"/>
                  <a:pt x="5901" y="9652"/>
                  <a:pt x="5957" y="9597"/>
                </a:cubicBezTo>
                <a:cubicBezTo>
                  <a:pt x="6013" y="9542"/>
                  <a:pt x="6101" y="9515"/>
                  <a:pt x="6165" y="9597"/>
                </a:cubicBezTo>
                <a:cubicBezTo>
                  <a:pt x="6237" y="9666"/>
                  <a:pt x="6261" y="9790"/>
                  <a:pt x="6293" y="9694"/>
                </a:cubicBezTo>
                <a:cubicBezTo>
                  <a:pt x="6317" y="9611"/>
                  <a:pt x="6341" y="9584"/>
                  <a:pt x="6365" y="9556"/>
                </a:cubicBezTo>
                <a:cubicBezTo>
                  <a:pt x="6389" y="9542"/>
                  <a:pt x="6486" y="9556"/>
                  <a:pt x="6502" y="9597"/>
                </a:cubicBezTo>
                <a:cubicBezTo>
                  <a:pt x="6510" y="9639"/>
                  <a:pt x="6486" y="9666"/>
                  <a:pt x="6462" y="9707"/>
                </a:cubicBezTo>
                <a:cubicBezTo>
                  <a:pt x="6438" y="9762"/>
                  <a:pt x="6422" y="9790"/>
                  <a:pt x="6414" y="9831"/>
                </a:cubicBezTo>
                <a:cubicBezTo>
                  <a:pt x="6406" y="9858"/>
                  <a:pt x="6357" y="9831"/>
                  <a:pt x="6365" y="9858"/>
                </a:cubicBezTo>
                <a:cubicBezTo>
                  <a:pt x="6373" y="9900"/>
                  <a:pt x="6422" y="10051"/>
                  <a:pt x="6470" y="9996"/>
                </a:cubicBezTo>
                <a:cubicBezTo>
                  <a:pt x="6518" y="9941"/>
                  <a:pt x="6518" y="9913"/>
                  <a:pt x="6582" y="9913"/>
                </a:cubicBezTo>
                <a:cubicBezTo>
                  <a:pt x="6646" y="9913"/>
                  <a:pt x="6678" y="9941"/>
                  <a:pt x="6702" y="9996"/>
                </a:cubicBezTo>
                <a:cubicBezTo>
                  <a:pt x="6718" y="10037"/>
                  <a:pt x="6742" y="10106"/>
                  <a:pt x="6782" y="10064"/>
                </a:cubicBezTo>
                <a:cubicBezTo>
                  <a:pt x="6822" y="10037"/>
                  <a:pt x="6870" y="10037"/>
                  <a:pt x="6894" y="10023"/>
                </a:cubicBezTo>
                <a:cubicBezTo>
                  <a:pt x="6926" y="10010"/>
                  <a:pt x="6934" y="9941"/>
                  <a:pt x="6982" y="10010"/>
                </a:cubicBezTo>
                <a:cubicBezTo>
                  <a:pt x="7030" y="10078"/>
                  <a:pt x="7006" y="10133"/>
                  <a:pt x="6966" y="10188"/>
                </a:cubicBezTo>
                <a:cubicBezTo>
                  <a:pt x="6934" y="10257"/>
                  <a:pt x="6950" y="10326"/>
                  <a:pt x="6974" y="10353"/>
                </a:cubicBezTo>
                <a:cubicBezTo>
                  <a:pt x="6990" y="10367"/>
                  <a:pt x="7030" y="10284"/>
                  <a:pt x="7030" y="10243"/>
                </a:cubicBezTo>
                <a:cubicBezTo>
                  <a:pt x="7022" y="10188"/>
                  <a:pt x="7095" y="10229"/>
                  <a:pt x="7127" y="10257"/>
                </a:cubicBezTo>
                <a:cubicBezTo>
                  <a:pt x="7151" y="10284"/>
                  <a:pt x="7199" y="10147"/>
                  <a:pt x="7175" y="10064"/>
                </a:cubicBezTo>
                <a:cubicBezTo>
                  <a:pt x="7159" y="9982"/>
                  <a:pt x="7175" y="9900"/>
                  <a:pt x="7191" y="9845"/>
                </a:cubicBezTo>
                <a:cubicBezTo>
                  <a:pt x="7199" y="9776"/>
                  <a:pt x="7175" y="9721"/>
                  <a:pt x="7135" y="9666"/>
                </a:cubicBezTo>
                <a:cubicBezTo>
                  <a:pt x="7095" y="9597"/>
                  <a:pt x="7062" y="9542"/>
                  <a:pt x="7079" y="9446"/>
                </a:cubicBezTo>
                <a:cubicBezTo>
                  <a:pt x="7095" y="9350"/>
                  <a:pt x="7159" y="9240"/>
                  <a:pt x="7191" y="9323"/>
                </a:cubicBezTo>
                <a:cubicBezTo>
                  <a:pt x="7223" y="9405"/>
                  <a:pt x="7255" y="9597"/>
                  <a:pt x="7247" y="9652"/>
                </a:cubicBezTo>
                <a:cubicBezTo>
                  <a:pt x="7247" y="9721"/>
                  <a:pt x="7247" y="9790"/>
                  <a:pt x="7287" y="9790"/>
                </a:cubicBezTo>
                <a:cubicBezTo>
                  <a:pt x="7319" y="9776"/>
                  <a:pt x="7359" y="9831"/>
                  <a:pt x="7383" y="9886"/>
                </a:cubicBezTo>
                <a:cubicBezTo>
                  <a:pt x="7407" y="9941"/>
                  <a:pt x="7479" y="9927"/>
                  <a:pt x="7543" y="10051"/>
                </a:cubicBezTo>
                <a:cubicBezTo>
                  <a:pt x="7599" y="10188"/>
                  <a:pt x="7591" y="10216"/>
                  <a:pt x="7631" y="10326"/>
                </a:cubicBezTo>
                <a:cubicBezTo>
                  <a:pt x="7671" y="10435"/>
                  <a:pt x="7719" y="10449"/>
                  <a:pt x="7760" y="10545"/>
                </a:cubicBezTo>
                <a:cubicBezTo>
                  <a:pt x="7792" y="10655"/>
                  <a:pt x="7824" y="10710"/>
                  <a:pt x="7840" y="10834"/>
                </a:cubicBezTo>
                <a:cubicBezTo>
                  <a:pt x="7856" y="10958"/>
                  <a:pt x="7872" y="11081"/>
                  <a:pt x="7904" y="10999"/>
                </a:cubicBezTo>
                <a:cubicBezTo>
                  <a:pt x="7936" y="10930"/>
                  <a:pt x="7992" y="10889"/>
                  <a:pt x="7984" y="10779"/>
                </a:cubicBezTo>
                <a:cubicBezTo>
                  <a:pt x="7968" y="10683"/>
                  <a:pt x="7968" y="10504"/>
                  <a:pt x="7976" y="10435"/>
                </a:cubicBezTo>
                <a:cubicBezTo>
                  <a:pt x="7976" y="10367"/>
                  <a:pt x="7936" y="10243"/>
                  <a:pt x="7904" y="10271"/>
                </a:cubicBezTo>
                <a:cubicBezTo>
                  <a:pt x="7872" y="10284"/>
                  <a:pt x="7832" y="10229"/>
                  <a:pt x="7872" y="10161"/>
                </a:cubicBezTo>
                <a:cubicBezTo>
                  <a:pt x="7904" y="10092"/>
                  <a:pt x="7960" y="10092"/>
                  <a:pt x="7968" y="10023"/>
                </a:cubicBezTo>
                <a:cubicBezTo>
                  <a:pt x="7976" y="9941"/>
                  <a:pt x="7984" y="9858"/>
                  <a:pt x="8008" y="9803"/>
                </a:cubicBezTo>
                <a:cubicBezTo>
                  <a:pt x="8024" y="9748"/>
                  <a:pt x="7952" y="9762"/>
                  <a:pt x="7960" y="9639"/>
                </a:cubicBezTo>
                <a:cubicBezTo>
                  <a:pt x="7968" y="9515"/>
                  <a:pt x="7992" y="9432"/>
                  <a:pt x="8056" y="9419"/>
                </a:cubicBezTo>
                <a:cubicBezTo>
                  <a:pt x="8120" y="9405"/>
                  <a:pt x="8160" y="9377"/>
                  <a:pt x="8192" y="9309"/>
                </a:cubicBezTo>
                <a:cubicBezTo>
                  <a:pt x="8224" y="9240"/>
                  <a:pt x="8360" y="8952"/>
                  <a:pt x="8376" y="8842"/>
                </a:cubicBezTo>
                <a:cubicBezTo>
                  <a:pt x="8400" y="8732"/>
                  <a:pt x="8425" y="8635"/>
                  <a:pt x="8457" y="8718"/>
                </a:cubicBezTo>
                <a:cubicBezTo>
                  <a:pt x="8489" y="8787"/>
                  <a:pt x="8537" y="8800"/>
                  <a:pt x="8593" y="8800"/>
                </a:cubicBezTo>
                <a:cubicBezTo>
                  <a:pt x="8649" y="8800"/>
                  <a:pt x="8713" y="8924"/>
                  <a:pt x="8713" y="8993"/>
                </a:cubicBezTo>
                <a:cubicBezTo>
                  <a:pt x="8721" y="9075"/>
                  <a:pt x="8697" y="9185"/>
                  <a:pt x="8665" y="9281"/>
                </a:cubicBezTo>
                <a:cubicBezTo>
                  <a:pt x="8633" y="9377"/>
                  <a:pt x="8521" y="9529"/>
                  <a:pt x="8529" y="9597"/>
                </a:cubicBezTo>
                <a:cubicBezTo>
                  <a:pt x="8537" y="9680"/>
                  <a:pt x="8585" y="9721"/>
                  <a:pt x="8585" y="9817"/>
                </a:cubicBezTo>
                <a:cubicBezTo>
                  <a:pt x="8577" y="9900"/>
                  <a:pt x="8545" y="10147"/>
                  <a:pt x="8513" y="10216"/>
                </a:cubicBezTo>
                <a:cubicBezTo>
                  <a:pt x="8473" y="10284"/>
                  <a:pt x="8489" y="10408"/>
                  <a:pt x="8473" y="10504"/>
                </a:cubicBezTo>
                <a:cubicBezTo>
                  <a:pt x="8457" y="10600"/>
                  <a:pt x="8400" y="10752"/>
                  <a:pt x="8400" y="10779"/>
                </a:cubicBezTo>
                <a:cubicBezTo>
                  <a:pt x="8400" y="10806"/>
                  <a:pt x="8433" y="10985"/>
                  <a:pt x="8449" y="11026"/>
                </a:cubicBezTo>
                <a:cubicBezTo>
                  <a:pt x="8465" y="11081"/>
                  <a:pt x="8489" y="11219"/>
                  <a:pt x="8449" y="11260"/>
                </a:cubicBezTo>
                <a:cubicBezTo>
                  <a:pt x="8416" y="11287"/>
                  <a:pt x="8408" y="11356"/>
                  <a:pt x="8408" y="11466"/>
                </a:cubicBezTo>
                <a:cubicBezTo>
                  <a:pt x="8400" y="11576"/>
                  <a:pt x="8328" y="11590"/>
                  <a:pt x="8304" y="11631"/>
                </a:cubicBezTo>
                <a:cubicBezTo>
                  <a:pt x="8280" y="11672"/>
                  <a:pt x="8256" y="11686"/>
                  <a:pt x="8208" y="11768"/>
                </a:cubicBezTo>
                <a:cubicBezTo>
                  <a:pt x="8168" y="11864"/>
                  <a:pt x="8072" y="11933"/>
                  <a:pt x="8024" y="11933"/>
                </a:cubicBezTo>
                <a:cubicBezTo>
                  <a:pt x="7984" y="11933"/>
                  <a:pt x="7976" y="11947"/>
                  <a:pt x="7920" y="11878"/>
                </a:cubicBezTo>
                <a:cubicBezTo>
                  <a:pt x="7864" y="11823"/>
                  <a:pt x="7848" y="11796"/>
                  <a:pt x="7824" y="11906"/>
                </a:cubicBezTo>
                <a:cubicBezTo>
                  <a:pt x="7800" y="12016"/>
                  <a:pt x="7856" y="12002"/>
                  <a:pt x="7880" y="12057"/>
                </a:cubicBezTo>
                <a:cubicBezTo>
                  <a:pt x="7904" y="12126"/>
                  <a:pt x="7952" y="12126"/>
                  <a:pt x="7960" y="12167"/>
                </a:cubicBezTo>
                <a:cubicBezTo>
                  <a:pt x="7976" y="12222"/>
                  <a:pt x="8032" y="12139"/>
                  <a:pt x="8056" y="12208"/>
                </a:cubicBezTo>
                <a:cubicBezTo>
                  <a:pt x="8072" y="12277"/>
                  <a:pt x="8112" y="12318"/>
                  <a:pt x="8152" y="12263"/>
                </a:cubicBezTo>
                <a:cubicBezTo>
                  <a:pt x="8200" y="12194"/>
                  <a:pt x="8192" y="12126"/>
                  <a:pt x="8240" y="12126"/>
                </a:cubicBezTo>
                <a:cubicBezTo>
                  <a:pt x="8280" y="12126"/>
                  <a:pt x="8425" y="12029"/>
                  <a:pt x="8425" y="11933"/>
                </a:cubicBezTo>
                <a:cubicBezTo>
                  <a:pt x="8433" y="11837"/>
                  <a:pt x="8473" y="11796"/>
                  <a:pt x="8513" y="11755"/>
                </a:cubicBezTo>
                <a:cubicBezTo>
                  <a:pt x="8553" y="11700"/>
                  <a:pt x="8553" y="11617"/>
                  <a:pt x="8569" y="11521"/>
                </a:cubicBezTo>
                <a:cubicBezTo>
                  <a:pt x="8593" y="11439"/>
                  <a:pt x="8593" y="11274"/>
                  <a:pt x="8601" y="11205"/>
                </a:cubicBezTo>
                <a:cubicBezTo>
                  <a:pt x="8601" y="11136"/>
                  <a:pt x="8681" y="11081"/>
                  <a:pt x="8705" y="11081"/>
                </a:cubicBezTo>
                <a:cubicBezTo>
                  <a:pt x="8729" y="11081"/>
                  <a:pt x="8825" y="11040"/>
                  <a:pt x="8833" y="11109"/>
                </a:cubicBezTo>
                <a:cubicBezTo>
                  <a:pt x="8849" y="11177"/>
                  <a:pt x="8857" y="11232"/>
                  <a:pt x="8873" y="11274"/>
                </a:cubicBezTo>
                <a:cubicBezTo>
                  <a:pt x="8889" y="11315"/>
                  <a:pt x="8905" y="11370"/>
                  <a:pt x="8889" y="11439"/>
                </a:cubicBezTo>
                <a:cubicBezTo>
                  <a:pt x="8873" y="11494"/>
                  <a:pt x="8841" y="11603"/>
                  <a:pt x="8841" y="11700"/>
                </a:cubicBezTo>
                <a:cubicBezTo>
                  <a:pt x="8841" y="11796"/>
                  <a:pt x="8841" y="11864"/>
                  <a:pt x="8921" y="11892"/>
                </a:cubicBezTo>
                <a:cubicBezTo>
                  <a:pt x="9001" y="11906"/>
                  <a:pt x="9049" y="11878"/>
                  <a:pt x="9017" y="11837"/>
                </a:cubicBezTo>
                <a:cubicBezTo>
                  <a:pt x="8993" y="11796"/>
                  <a:pt x="8857" y="11823"/>
                  <a:pt x="8873" y="11700"/>
                </a:cubicBezTo>
                <a:cubicBezTo>
                  <a:pt x="8889" y="11590"/>
                  <a:pt x="8897" y="11562"/>
                  <a:pt x="8945" y="11548"/>
                </a:cubicBezTo>
                <a:cubicBezTo>
                  <a:pt x="8993" y="11535"/>
                  <a:pt x="8977" y="11466"/>
                  <a:pt x="8977" y="11384"/>
                </a:cubicBezTo>
                <a:cubicBezTo>
                  <a:pt x="8969" y="11315"/>
                  <a:pt x="8961" y="11191"/>
                  <a:pt x="8969" y="11150"/>
                </a:cubicBezTo>
                <a:cubicBezTo>
                  <a:pt x="8977" y="11109"/>
                  <a:pt x="8873" y="11040"/>
                  <a:pt x="8825" y="10971"/>
                </a:cubicBezTo>
                <a:cubicBezTo>
                  <a:pt x="8785" y="10889"/>
                  <a:pt x="8729" y="10889"/>
                  <a:pt x="8705" y="10930"/>
                </a:cubicBezTo>
                <a:cubicBezTo>
                  <a:pt x="8681" y="10985"/>
                  <a:pt x="8673" y="10875"/>
                  <a:pt x="8601" y="10903"/>
                </a:cubicBezTo>
                <a:cubicBezTo>
                  <a:pt x="8521" y="10916"/>
                  <a:pt x="8569" y="10848"/>
                  <a:pt x="8585" y="10779"/>
                </a:cubicBezTo>
                <a:cubicBezTo>
                  <a:pt x="8601" y="10710"/>
                  <a:pt x="8529" y="10614"/>
                  <a:pt x="8545" y="10559"/>
                </a:cubicBezTo>
                <a:cubicBezTo>
                  <a:pt x="8561" y="10504"/>
                  <a:pt x="8617" y="10353"/>
                  <a:pt x="8649" y="10284"/>
                </a:cubicBezTo>
                <a:cubicBezTo>
                  <a:pt x="8681" y="10202"/>
                  <a:pt x="8697" y="10078"/>
                  <a:pt x="8689" y="9982"/>
                </a:cubicBezTo>
                <a:cubicBezTo>
                  <a:pt x="8673" y="9886"/>
                  <a:pt x="8673" y="9748"/>
                  <a:pt x="8657" y="9694"/>
                </a:cubicBezTo>
                <a:cubicBezTo>
                  <a:pt x="8633" y="9652"/>
                  <a:pt x="8665" y="9597"/>
                  <a:pt x="8689" y="9556"/>
                </a:cubicBezTo>
                <a:cubicBezTo>
                  <a:pt x="8713" y="9515"/>
                  <a:pt x="8785" y="9419"/>
                  <a:pt x="8825" y="9377"/>
                </a:cubicBezTo>
                <a:cubicBezTo>
                  <a:pt x="8865" y="9336"/>
                  <a:pt x="8905" y="9323"/>
                  <a:pt x="8905" y="9254"/>
                </a:cubicBezTo>
                <a:cubicBezTo>
                  <a:pt x="8897" y="9171"/>
                  <a:pt x="8881" y="9020"/>
                  <a:pt x="8913" y="8979"/>
                </a:cubicBezTo>
                <a:cubicBezTo>
                  <a:pt x="8937" y="8952"/>
                  <a:pt x="8969" y="9006"/>
                  <a:pt x="8961" y="9130"/>
                </a:cubicBezTo>
                <a:cubicBezTo>
                  <a:pt x="8953" y="9240"/>
                  <a:pt x="8953" y="9350"/>
                  <a:pt x="8921" y="9432"/>
                </a:cubicBezTo>
                <a:cubicBezTo>
                  <a:pt x="8881" y="9501"/>
                  <a:pt x="8889" y="9625"/>
                  <a:pt x="8873" y="9694"/>
                </a:cubicBezTo>
                <a:cubicBezTo>
                  <a:pt x="8865" y="9748"/>
                  <a:pt x="8881" y="9803"/>
                  <a:pt x="8913" y="9845"/>
                </a:cubicBezTo>
                <a:cubicBezTo>
                  <a:pt x="8937" y="9886"/>
                  <a:pt x="8993" y="9913"/>
                  <a:pt x="9041" y="9941"/>
                </a:cubicBezTo>
                <a:cubicBezTo>
                  <a:pt x="9089" y="9968"/>
                  <a:pt x="9081" y="10010"/>
                  <a:pt x="9106" y="10064"/>
                </a:cubicBezTo>
                <a:cubicBezTo>
                  <a:pt x="9138" y="10133"/>
                  <a:pt x="9194" y="10064"/>
                  <a:pt x="9138" y="9968"/>
                </a:cubicBezTo>
                <a:cubicBezTo>
                  <a:pt x="9089" y="9872"/>
                  <a:pt x="9033" y="9845"/>
                  <a:pt x="8993" y="9776"/>
                </a:cubicBezTo>
                <a:cubicBezTo>
                  <a:pt x="8953" y="9694"/>
                  <a:pt x="8937" y="9556"/>
                  <a:pt x="8969" y="9487"/>
                </a:cubicBezTo>
                <a:cubicBezTo>
                  <a:pt x="9009" y="9432"/>
                  <a:pt x="9073" y="9474"/>
                  <a:pt x="9081" y="9570"/>
                </a:cubicBezTo>
                <a:cubicBezTo>
                  <a:pt x="9089" y="9652"/>
                  <a:pt x="9194" y="9666"/>
                  <a:pt x="9170" y="9570"/>
                </a:cubicBezTo>
                <a:cubicBezTo>
                  <a:pt x="9146" y="9487"/>
                  <a:pt x="9073" y="9432"/>
                  <a:pt x="9146" y="9377"/>
                </a:cubicBezTo>
                <a:cubicBezTo>
                  <a:pt x="9226" y="9336"/>
                  <a:pt x="9338" y="9323"/>
                  <a:pt x="9370" y="9432"/>
                </a:cubicBezTo>
                <a:cubicBezTo>
                  <a:pt x="9402" y="9556"/>
                  <a:pt x="9442" y="9666"/>
                  <a:pt x="9482" y="9721"/>
                </a:cubicBezTo>
                <a:cubicBezTo>
                  <a:pt x="9514" y="9776"/>
                  <a:pt x="9602" y="9707"/>
                  <a:pt x="9634" y="9776"/>
                </a:cubicBezTo>
                <a:cubicBezTo>
                  <a:pt x="9658" y="9831"/>
                  <a:pt x="9658" y="9858"/>
                  <a:pt x="9610" y="9968"/>
                </a:cubicBezTo>
                <a:cubicBezTo>
                  <a:pt x="9570" y="10092"/>
                  <a:pt x="9554" y="10147"/>
                  <a:pt x="9570" y="10188"/>
                </a:cubicBezTo>
                <a:cubicBezTo>
                  <a:pt x="9586" y="10229"/>
                  <a:pt x="9626" y="10147"/>
                  <a:pt x="9610" y="10298"/>
                </a:cubicBezTo>
                <a:cubicBezTo>
                  <a:pt x="9594" y="10449"/>
                  <a:pt x="9562" y="10545"/>
                  <a:pt x="9586" y="10614"/>
                </a:cubicBezTo>
                <a:cubicBezTo>
                  <a:pt x="9610" y="10697"/>
                  <a:pt x="9626" y="10490"/>
                  <a:pt x="9650" y="10463"/>
                </a:cubicBezTo>
                <a:cubicBezTo>
                  <a:pt x="9674" y="10435"/>
                  <a:pt x="9650" y="10229"/>
                  <a:pt x="9642" y="10147"/>
                </a:cubicBezTo>
                <a:cubicBezTo>
                  <a:pt x="9634" y="10064"/>
                  <a:pt x="9658" y="9996"/>
                  <a:pt x="9690" y="9900"/>
                </a:cubicBezTo>
                <a:cubicBezTo>
                  <a:pt x="9722" y="9817"/>
                  <a:pt x="9634" y="9639"/>
                  <a:pt x="9594" y="9570"/>
                </a:cubicBezTo>
                <a:cubicBezTo>
                  <a:pt x="9554" y="9487"/>
                  <a:pt x="9474" y="9405"/>
                  <a:pt x="9450" y="9295"/>
                </a:cubicBezTo>
                <a:cubicBezTo>
                  <a:pt x="9434" y="9185"/>
                  <a:pt x="9498" y="9130"/>
                  <a:pt x="9458" y="9006"/>
                </a:cubicBezTo>
                <a:cubicBezTo>
                  <a:pt x="9410" y="8869"/>
                  <a:pt x="9434" y="8718"/>
                  <a:pt x="9530" y="8718"/>
                </a:cubicBezTo>
                <a:cubicBezTo>
                  <a:pt x="9634" y="8732"/>
                  <a:pt x="9754" y="8745"/>
                  <a:pt x="9803" y="8732"/>
                </a:cubicBezTo>
                <a:cubicBezTo>
                  <a:pt x="9851" y="8718"/>
                  <a:pt x="9883" y="8690"/>
                  <a:pt x="10011" y="8663"/>
                </a:cubicBezTo>
                <a:cubicBezTo>
                  <a:pt x="10139" y="8635"/>
                  <a:pt x="10051" y="8498"/>
                  <a:pt x="10027" y="8498"/>
                </a:cubicBezTo>
                <a:cubicBezTo>
                  <a:pt x="10003" y="8484"/>
                  <a:pt x="9939" y="8347"/>
                  <a:pt x="9979" y="8347"/>
                </a:cubicBezTo>
                <a:cubicBezTo>
                  <a:pt x="10027" y="8347"/>
                  <a:pt x="10011" y="8306"/>
                  <a:pt x="9979" y="8251"/>
                </a:cubicBezTo>
                <a:cubicBezTo>
                  <a:pt x="9947" y="8196"/>
                  <a:pt x="9987" y="8113"/>
                  <a:pt x="10003" y="8141"/>
                </a:cubicBezTo>
                <a:cubicBezTo>
                  <a:pt x="10027" y="8182"/>
                  <a:pt x="10099" y="8168"/>
                  <a:pt x="10091" y="8086"/>
                </a:cubicBezTo>
                <a:cubicBezTo>
                  <a:pt x="10083" y="8017"/>
                  <a:pt x="10035" y="7907"/>
                  <a:pt x="10091" y="7907"/>
                </a:cubicBezTo>
                <a:cubicBezTo>
                  <a:pt x="10155" y="7907"/>
                  <a:pt x="10171" y="7990"/>
                  <a:pt x="10211" y="7907"/>
                </a:cubicBezTo>
                <a:cubicBezTo>
                  <a:pt x="10251" y="7825"/>
                  <a:pt x="10307" y="7701"/>
                  <a:pt x="10363" y="7701"/>
                </a:cubicBezTo>
                <a:cubicBezTo>
                  <a:pt x="10419" y="7715"/>
                  <a:pt x="10500" y="7619"/>
                  <a:pt x="10540" y="7605"/>
                </a:cubicBezTo>
                <a:cubicBezTo>
                  <a:pt x="10580" y="7591"/>
                  <a:pt x="10508" y="7509"/>
                  <a:pt x="10548" y="7454"/>
                </a:cubicBezTo>
                <a:cubicBezTo>
                  <a:pt x="10596" y="7385"/>
                  <a:pt x="10756" y="7316"/>
                  <a:pt x="10780" y="7385"/>
                </a:cubicBezTo>
                <a:cubicBezTo>
                  <a:pt x="10804" y="7454"/>
                  <a:pt x="10860" y="7509"/>
                  <a:pt x="10900" y="7468"/>
                </a:cubicBezTo>
                <a:cubicBezTo>
                  <a:pt x="10932" y="7413"/>
                  <a:pt x="10964" y="7330"/>
                  <a:pt x="10996" y="7303"/>
                </a:cubicBezTo>
                <a:cubicBezTo>
                  <a:pt x="11028" y="7289"/>
                  <a:pt x="11036" y="7261"/>
                  <a:pt x="11028" y="7193"/>
                </a:cubicBezTo>
                <a:cubicBezTo>
                  <a:pt x="11020" y="7124"/>
                  <a:pt x="11068" y="7110"/>
                  <a:pt x="11100" y="7110"/>
                </a:cubicBezTo>
                <a:cubicBezTo>
                  <a:pt x="11133" y="7097"/>
                  <a:pt x="11189" y="7083"/>
                  <a:pt x="11165" y="7000"/>
                </a:cubicBezTo>
                <a:cubicBezTo>
                  <a:pt x="11141" y="6932"/>
                  <a:pt x="11125" y="6932"/>
                  <a:pt x="11165" y="6781"/>
                </a:cubicBezTo>
                <a:cubicBezTo>
                  <a:pt x="11205" y="6616"/>
                  <a:pt x="11213" y="6506"/>
                  <a:pt x="11277" y="6423"/>
                </a:cubicBezTo>
                <a:cubicBezTo>
                  <a:pt x="11333" y="6341"/>
                  <a:pt x="11389" y="6341"/>
                  <a:pt x="11445" y="6410"/>
                </a:cubicBezTo>
                <a:cubicBezTo>
                  <a:pt x="11501" y="6464"/>
                  <a:pt x="11509" y="6478"/>
                  <a:pt x="11445" y="6561"/>
                </a:cubicBezTo>
                <a:cubicBezTo>
                  <a:pt x="11389" y="6657"/>
                  <a:pt x="11477" y="6657"/>
                  <a:pt x="11501" y="6643"/>
                </a:cubicBezTo>
                <a:cubicBezTo>
                  <a:pt x="11525" y="6616"/>
                  <a:pt x="11605" y="6643"/>
                  <a:pt x="11621" y="6657"/>
                </a:cubicBezTo>
                <a:cubicBezTo>
                  <a:pt x="11637" y="6657"/>
                  <a:pt x="11605" y="6849"/>
                  <a:pt x="11589" y="6890"/>
                </a:cubicBezTo>
                <a:cubicBezTo>
                  <a:pt x="11573" y="6932"/>
                  <a:pt x="11637" y="6959"/>
                  <a:pt x="11677" y="6890"/>
                </a:cubicBezTo>
                <a:cubicBezTo>
                  <a:pt x="11717" y="6822"/>
                  <a:pt x="11677" y="6767"/>
                  <a:pt x="11733" y="6739"/>
                </a:cubicBezTo>
                <a:cubicBezTo>
                  <a:pt x="11789" y="6712"/>
                  <a:pt x="11862" y="6726"/>
                  <a:pt x="11894" y="6671"/>
                </a:cubicBezTo>
                <a:cubicBezTo>
                  <a:pt x="11926" y="6616"/>
                  <a:pt x="11950" y="6629"/>
                  <a:pt x="11998" y="6726"/>
                </a:cubicBezTo>
                <a:cubicBezTo>
                  <a:pt x="12046" y="6808"/>
                  <a:pt x="12094" y="6835"/>
                  <a:pt x="12118" y="6849"/>
                </a:cubicBezTo>
                <a:cubicBezTo>
                  <a:pt x="12142" y="6863"/>
                  <a:pt x="12198" y="6959"/>
                  <a:pt x="12206" y="6987"/>
                </a:cubicBezTo>
                <a:cubicBezTo>
                  <a:pt x="12214" y="7028"/>
                  <a:pt x="12222" y="7055"/>
                  <a:pt x="12230" y="7138"/>
                </a:cubicBezTo>
                <a:cubicBezTo>
                  <a:pt x="12238" y="7206"/>
                  <a:pt x="12254" y="7138"/>
                  <a:pt x="12262" y="7289"/>
                </a:cubicBezTo>
                <a:cubicBezTo>
                  <a:pt x="12270" y="7426"/>
                  <a:pt x="12254" y="7495"/>
                  <a:pt x="12222" y="7550"/>
                </a:cubicBezTo>
                <a:cubicBezTo>
                  <a:pt x="12182" y="7605"/>
                  <a:pt x="12190" y="7646"/>
                  <a:pt x="12174" y="7701"/>
                </a:cubicBezTo>
                <a:cubicBezTo>
                  <a:pt x="12158" y="7770"/>
                  <a:pt x="12150" y="7742"/>
                  <a:pt x="12110" y="7839"/>
                </a:cubicBezTo>
                <a:cubicBezTo>
                  <a:pt x="12070" y="7935"/>
                  <a:pt x="12078" y="7948"/>
                  <a:pt x="12062" y="8031"/>
                </a:cubicBezTo>
                <a:cubicBezTo>
                  <a:pt x="12046" y="8127"/>
                  <a:pt x="12030" y="8196"/>
                  <a:pt x="12022" y="8237"/>
                </a:cubicBezTo>
                <a:cubicBezTo>
                  <a:pt x="12014" y="8278"/>
                  <a:pt x="11998" y="8319"/>
                  <a:pt x="11974" y="8374"/>
                </a:cubicBezTo>
                <a:cubicBezTo>
                  <a:pt x="11950" y="8429"/>
                  <a:pt x="11934" y="8484"/>
                  <a:pt x="11910" y="8539"/>
                </a:cubicBezTo>
                <a:cubicBezTo>
                  <a:pt x="11886" y="8594"/>
                  <a:pt x="11870" y="8622"/>
                  <a:pt x="11862" y="8663"/>
                </a:cubicBezTo>
                <a:cubicBezTo>
                  <a:pt x="11846" y="8704"/>
                  <a:pt x="11830" y="8718"/>
                  <a:pt x="11814" y="8759"/>
                </a:cubicBezTo>
                <a:cubicBezTo>
                  <a:pt x="11806" y="8787"/>
                  <a:pt x="11870" y="8745"/>
                  <a:pt x="11910" y="8704"/>
                </a:cubicBezTo>
                <a:cubicBezTo>
                  <a:pt x="11942" y="8663"/>
                  <a:pt x="11982" y="8608"/>
                  <a:pt x="12006" y="8594"/>
                </a:cubicBezTo>
                <a:cubicBezTo>
                  <a:pt x="12038" y="8567"/>
                  <a:pt x="12126" y="8457"/>
                  <a:pt x="12158" y="8388"/>
                </a:cubicBezTo>
                <a:cubicBezTo>
                  <a:pt x="12182" y="8319"/>
                  <a:pt x="12126" y="8361"/>
                  <a:pt x="12102" y="8347"/>
                </a:cubicBezTo>
                <a:cubicBezTo>
                  <a:pt x="12070" y="8347"/>
                  <a:pt x="12070" y="8223"/>
                  <a:pt x="12078" y="8196"/>
                </a:cubicBezTo>
                <a:cubicBezTo>
                  <a:pt x="12094" y="8155"/>
                  <a:pt x="12134" y="8182"/>
                  <a:pt x="12166" y="8155"/>
                </a:cubicBezTo>
                <a:cubicBezTo>
                  <a:pt x="12190" y="8113"/>
                  <a:pt x="12222" y="8086"/>
                  <a:pt x="12230" y="8155"/>
                </a:cubicBezTo>
                <a:cubicBezTo>
                  <a:pt x="12246" y="8210"/>
                  <a:pt x="12286" y="8251"/>
                  <a:pt x="12318" y="8196"/>
                </a:cubicBezTo>
                <a:cubicBezTo>
                  <a:pt x="12350" y="8155"/>
                  <a:pt x="12350" y="8058"/>
                  <a:pt x="12374" y="8086"/>
                </a:cubicBezTo>
                <a:cubicBezTo>
                  <a:pt x="12406" y="8100"/>
                  <a:pt x="12414" y="8210"/>
                  <a:pt x="12430" y="8223"/>
                </a:cubicBezTo>
                <a:cubicBezTo>
                  <a:pt x="12454" y="8223"/>
                  <a:pt x="12511" y="8155"/>
                  <a:pt x="12535" y="8100"/>
                </a:cubicBezTo>
                <a:cubicBezTo>
                  <a:pt x="12567" y="8058"/>
                  <a:pt x="12647" y="8031"/>
                  <a:pt x="12743" y="8003"/>
                </a:cubicBezTo>
                <a:cubicBezTo>
                  <a:pt x="12839" y="7962"/>
                  <a:pt x="12879" y="7907"/>
                  <a:pt x="12879" y="7976"/>
                </a:cubicBezTo>
                <a:cubicBezTo>
                  <a:pt x="12879" y="8031"/>
                  <a:pt x="12887" y="8086"/>
                  <a:pt x="12951" y="8127"/>
                </a:cubicBezTo>
                <a:cubicBezTo>
                  <a:pt x="13007" y="8168"/>
                  <a:pt x="13135" y="8086"/>
                  <a:pt x="13176" y="8031"/>
                </a:cubicBezTo>
                <a:cubicBezTo>
                  <a:pt x="13216" y="7976"/>
                  <a:pt x="13304" y="7990"/>
                  <a:pt x="13328" y="7935"/>
                </a:cubicBezTo>
                <a:cubicBezTo>
                  <a:pt x="13344" y="7866"/>
                  <a:pt x="13312" y="7797"/>
                  <a:pt x="13288" y="7770"/>
                </a:cubicBezTo>
                <a:cubicBezTo>
                  <a:pt x="13256" y="7729"/>
                  <a:pt x="13224" y="7632"/>
                  <a:pt x="13240" y="7564"/>
                </a:cubicBezTo>
                <a:cubicBezTo>
                  <a:pt x="13256" y="7495"/>
                  <a:pt x="13312" y="7413"/>
                  <a:pt x="13352" y="7454"/>
                </a:cubicBezTo>
                <a:cubicBezTo>
                  <a:pt x="13384" y="7495"/>
                  <a:pt x="13472" y="7495"/>
                  <a:pt x="13504" y="7454"/>
                </a:cubicBezTo>
                <a:cubicBezTo>
                  <a:pt x="13536" y="7413"/>
                  <a:pt x="13592" y="7344"/>
                  <a:pt x="13632" y="7358"/>
                </a:cubicBezTo>
                <a:cubicBezTo>
                  <a:pt x="13664" y="7385"/>
                  <a:pt x="13776" y="7399"/>
                  <a:pt x="13784" y="7454"/>
                </a:cubicBezTo>
                <a:cubicBezTo>
                  <a:pt x="13800" y="7495"/>
                  <a:pt x="13808" y="7523"/>
                  <a:pt x="13792" y="7550"/>
                </a:cubicBezTo>
                <a:cubicBezTo>
                  <a:pt x="13776" y="7577"/>
                  <a:pt x="13865" y="7564"/>
                  <a:pt x="13873" y="7564"/>
                </a:cubicBezTo>
                <a:cubicBezTo>
                  <a:pt x="13881" y="7577"/>
                  <a:pt x="13841" y="7687"/>
                  <a:pt x="13816" y="7715"/>
                </a:cubicBezTo>
                <a:cubicBezTo>
                  <a:pt x="13784" y="7742"/>
                  <a:pt x="13881" y="7646"/>
                  <a:pt x="13921" y="7715"/>
                </a:cubicBezTo>
                <a:cubicBezTo>
                  <a:pt x="13961" y="7784"/>
                  <a:pt x="13993" y="7784"/>
                  <a:pt x="13969" y="7825"/>
                </a:cubicBezTo>
                <a:cubicBezTo>
                  <a:pt x="13945" y="7866"/>
                  <a:pt x="13889" y="7866"/>
                  <a:pt x="13873" y="7894"/>
                </a:cubicBezTo>
                <a:cubicBezTo>
                  <a:pt x="13857" y="7921"/>
                  <a:pt x="13913" y="7921"/>
                  <a:pt x="13985" y="8017"/>
                </a:cubicBezTo>
                <a:cubicBezTo>
                  <a:pt x="14057" y="8100"/>
                  <a:pt x="14177" y="8237"/>
                  <a:pt x="14201" y="8264"/>
                </a:cubicBezTo>
                <a:cubicBezTo>
                  <a:pt x="14217" y="8292"/>
                  <a:pt x="14361" y="8361"/>
                  <a:pt x="14353" y="8237"/>
                </a:cubicBezTo>
                <a:cubicBezTo>
                  <a:pt x="14353" y="8127"/>
                  <a:pt x="14321" y="7990"/>
                  <a:pt x="14289" y="7894"/>
                </a:cubicBezTo>
                <a:cubicBezTo>
                  <a:pt x="14257" y="7797"/>
                  <a:pt x="14249" y="7660"/>
                  <a:pt x="14265" y="7646"/>
                </a:cubicBezTo>
                <a:cubicBezTo>
                  <a:pt x="14289" y="7646"/>
                  <a:pt x="14345" y="7701"/>
                  <a:pt x="14385" y="7729"/>
                </a:cubicBezTo>
                <a:cubicBezTo>
                  <a:pt x="14433" y="7756"/>
                  <a:pt x="14538" y="7701"/>
                  <a:pt x="14538" y="7674"/>
                </a:cubicBezTo>
                <a:cubicBezTo>
                  <a:pt x="14538" y="7632"/>
                  <a:pt x="14538" y="7495"/>
                  <a:pt x="14602" y="7440"/>
                </a:cubicBezTo>
                <a:cubicBezTo>
                  <a:pt x="14666" y="7385"/>
                  <a:pt x="14682" y="7358"/>
                  <a:pt x="14746" y="7385"/>
                </a:cubicBezTo>
                <a:cubicBezTo>
                  <a:pt x="14818" y="7426"/>
                  <a:pt x="14826" y="7330"/>
                  <a:pt x="14794" y="7303"/>
                </a:cubicBezTo>
                <a:cubicBezTo>
                  <a:pt x="14762" y="7289"/>
                  <a:pt x="14754" y="7220"/>
                  <a:pt x="14794" y="7179"/>
                </a:cubicBezTo>
                <a:cubicBezTo>
                  <a:pt x="14826" y="7138"/>
                  <a:pt x="14906" y="7138"/>
                  <a:pt x="14898" y="7097"/>
                </a:cubicBezTo>
                <a:cubicBezTo>
                  <a:pt x="14890" y="7042"/>
                  <a:pt x="14794" y="6945"/>
                  <a:pt x="14794" y="6890"/>
                </a:cubicBezTo>
                <a:cubicBezTo>
                  <a:pt x="14794" y="6835"/>
                  <a:pt x="14802" y="6739"/>
                  <a:pt x="14786" y="6767"/>
                </a:cubicBezTo>
                <a:cubicBezTo>
                  <a:pt x="14762" y="6794"/>
                  <a:pt x="14730" y="6877"/>
                  <a:pt x="14690" y="6794"/>
                </a:cubicBezTo>
                <a:cubicBezTo>
                  <a:pt x="14658" y="6698"/>
                  <a:pt x="14698" y="6671"/>
                  <a:pt x="14730" y="6657"/>
                </a:cubicBezTo>
                <a:cubicBezTo>
                  <a:pt x="14762" y="6643"/>
                  <a:pt x="14770" y="6561"/>
                  <a:pt x="14762" y="6519"/>
                </a:cubicBezTo>
                <a:cubicBezTo>
                  <a:pt x="14746" y="6492"/>
                  <a:pt x="14674" y="6451"/>
                  <a:pt x="14690" y="6423"/>
                </a:cubicBezTo>
                <a:cubicBezTo>
                  <a:pt x="14698" y="6410"/>
                  <a:pt x="14714" y="6355"/>
                  <a:pt x="14746" y="6355"/>
                </a:cubicBezTo>
                <a:cubicBezTo>
                  <a:pt x="14778" y="6368"/>
                  <a:pt x="14850" y="6286"/>
                  <a:pt x="14890" y="6231"/>
                </a:cubicBezTo>
                <a:cubicBezTo>
                  <a:pt x="14930" y="6162"/>
                  <a:pt x="14994" y="6135"/>
                  <a:pt x="15042" y="6066"/>
                </a:cubicBezTo>
                <a:cubicBezTo>
                  <a:pt x="15090" y="6011"/>
                  <a:pt x="15162" y="5915"/>
                  <a:pt x="15179" y="5956"/>
                </a:cubicBezTo>
                <a:cubicBezTo>
                  <a:pt x="15195" y="5997"/>
                  <a:pt x="15138" y="6052"/>
                  <a:pt x="15130" y="6107"/>
                </a:cubicBezTo>
                <a:cubicBezTo>
                  <a:pt x="15122" y="6162"/>
                  <a:pt x="15187" y="6094"/>
                  <a:pt x="15211" y="6052"/>
                </a:cubicBezTo>
                <a:cubicBezTo>
                  <a:pt x="15227" y="6025"/>
                  <a:pt x="15243" y="6107"/>
                  <a:pt x="15251" y="6148"/>
                </a:cubicBezTo>
                <a:cubicBezTo>
                  <a:pt x="15259" y="6190"/>
                  <a:pt x="15283" y="6121"/>
                  <a:pt x="15259" y="6025"/>
                </a:cubicBezTo>
                <a:cubicBezTo>
                  <a:pt x="15227" y="5929"/>
                  <a:pt x="15235" y="5887"/>
                  <a:pt x="15275" y="5819"/>
                </a:cubicBezTo>
                <a:cubicBezTo>
                  <a:pt x="15315" y="5764"/>
                  <a:pt x="15379" y="5695"/>
                  <a:pt x="15443" y="5668"/>
                </a:cubicBezTo>
                <a:cubicBezTo>
                  <a:pt x="15507" y="5626"/>
                  <a:pt x="15555" y="5654"/>
                  <a:pt x="15539" y="5709"/>
                </a:cubicBezTo>
                <a:cubicBezTo>
                  <a:pt x="15523" y="5764"/>
                  <a:pt x="15499" y="5874"/>
                  <a:pt x="15555" y="5832"/>
                </a:cubicBezTo>
                <a:cubicBezTo>
                  <a:pt x="15603" y="5805"/>
                  <a:pt x="15643" y="5750"/>
                  <a:pt x="15667" y="5777"/>
                </a:cubicBezTo>
                <a:cubicBezTo>
                  <a:pt x="15691" y="5819"/>
                  <a:pt x="15731" y="5805"/>
                  <a:pt x="15763" y="5736"/>
                </a:cubicBezTo>
                <a:cubicBezTo>
                  <a:pt x="15795" y="5668"/>
                  <a:pt x="15860" y="5654"/>
                  <a:pt x="15884" y="5709"/>
                </a:cubicBezTo>
                <a:cubicBezTo>
                  <a:pt x="15908" y="5764"/>
                  <a:pt x="16020" y="5695"/>
                  <a:pt x="16036" y="5571"/>
                </a:cubicBezTo>
                <a:cubicBezTo>
                  <a:pt x="16052" y="5434"/>
                  <a:pt x="16060" y="5310"/>
                  <a:pt x="16116" y="5200"/>
                </a:cubicBezTo>
                <a:cubicBezTo>
                  <a:pt x="16172" y="5090"/>
                  <a:pt x="16204" y="4981"/>
                  <a:pt x="16284" y="4843"/>
                </a:cubicBezTo>
                <a:cubicBezTo>
                  <a:pt x="16364" y="4706"/>
                  <a:pt x="16500" y="4719"/>
                  <a:pt x="16565" y="4774"/>
                </a:cubicBezTo>
                <a:cubicBezTo>
                  <a:pt x="16621" y="4829"/>
                  <a:pt x="16605" y="4884"/>
                  <a:pt x="16645" y="4953"/>
                </a:cubicBezTo>
                <a:cubicBezTo>
                  <a:pt x="16693" y="5008"/>
                  <a:pt x="16741" y="4912"/>
                  <a:pt x="16757" y="4857"/>
                </a:cubicBezTo>
                <a:cubicBezTo>
                  <a:pt x="16773" y="4802"/>
                  <a:pt x="16829" y="4857"/>
                  <a:pt x="16869" y="4926"/>
                </a:cubicBezTo>
                <a:cubicBezTo>
                  <a:pt x="16909" y="4994"/>
                  <a:pt x="16973" y="4994"/>
                  <a:pt x="16973" y="4967"/>
                </a:cubicBezTo>
                <a:cubicBezTo>
                  <a:pt x="16973" y="4939"/>
                  <a:pt x="16909" y="4898"/>
                  <a:pt x="16877" y="4802"/>
                </a:cubicBezTo>
                <a:cubicBezTo>
                  <a:pt x="16845" y="4692"/>
                  <a:pt x="16845" y="4678"/>
                  <a:pt x="16877" y="4568"/>
                </a:cubicBezTo>
                <a:cubicBezTo>
                  <a:pt x="16909" y="4445"/>
                  <a:pt x="16917" y="4362"/>
                  <a:pt x="16941" y="4321"/>
                </a:cubicBezTo>
                <a:cubicBezTo>
                  <a:pt x="16957" y="4266"/>
                  <a:pt x="17005" y="4252"/>
                  <a:pt x="17045" y="4184"/>
                </a:cubicBezTo>
                <a:cubicBezTo>
                  <a:pt x="17077" y="4101"/>
                  <a:pt x="17133" y="4019"/>
                  <a:pt x="17133" y="3950"/>
                </a:cubicBezTo>
                <a:cubicBezTo>
                  <a:pt x="17133" y="3881"/>
                  <a:pt x="17117" y="3758"/>
                  <a:pt x="17093" y="3716"/>
                </a:cubicBezTo>
                <a:cubicBezTo>
                  <a:pt x="17069" y="3689"/>
                  <a:pt x="17061" y="3606"/>
                  <a:pt x="17069" y="3579"/>
                </a:cubicBezTo>
                <a:cubicBezTo>
                  <a:pt x="17077" y="3552"/>
                  <a:pt x="17149" y="3442"/>
                  <a:pt x="17165" y="3428"/>
                </a:cubicBezTo>
                <a:cubicBezTo>
                  <a:pt x="17181" y="3414"/>
                  <a:pt x="17254" y="3510"/>
                  <a:pt x="17254" y="3538"/>
                </a:cubicBezTo>
                <a:cubicBezTo>
                  <a:pt x="17246" y="3565"/>
                  <a:pt x="17189" y="3634"/>
                  <a:pt x="17181" y="3675"/>
                </a:cubicBezTo>
                <a:cubicBezTo>
                  <a:pt x="17165" y="3703"/>
                  <a:pt x="17206" y="3716"/>
                  <a:pt x="17230" y="3730"/>
                </a:cubicBezTo>
                <a:cubicBezTo>
                  <a:pt x="17254" y="3744"/>
                  <a:pt x="17262" y="3744"/>
                  <a:pt x="17294" y="3703"/>
                </a:cubicBezTo>
                <a:cubicBezTo>
                  <a:pt x="17334" y="3661"/>
                  <a:pt x="17358" y="3579"/>
                  <a:pt x="17390" y="3606"/>
                </a:cubicBezTo>
                <a:cubicBezTo>
                  <a:pt x="17422" y="3634"/>
                  <a:pt x="17470" y="3606"/>
                  <a:pt x="17486" y="3538"/>
                </a:cubicBezTo>
                <a:cubicBezTo>
                  <a:pt x="17502" y="3469"/>
                  <a:pt x="17494" y="3345"/>
                  <a:pt x="17414" y="3318"/>
                </a:cubicBezTo>
                <a:cubicBezTo>
                  <a:pt x="17342" y="3290"/>
                  <a:pt x="17294" y="3318"/>
                  <a:pt x="17278" y="3332"/>
                </a:cubicBezTo>
                <a:cubicBezTo>
                  <a:pt x="17262" y="3359"/>
                  <a:pt x="17246" y="3318"/>
                  <a:pt x="17222" y="3277"/>
                </a:cubicBezTo>
                <a:cubicBezTo>
                  <a:pt x="17189" y="3222"/>
                  <a:pt x="17141" y="3167"/>
                  <a:pt x="17141" y="3153"/>
                </a:cubicBezTo>
                <a:cubicBezTo>
                  <a:pt x="17133" y="3139"/>
                  <a:pt x="17157" y="3084"/>
                  <a:pt x="17198" y="3016"/>
                </a:cubicBezTo>
                <a:cubicBezTo>
                  <a:pt x="17238" y="2961"/>
                  <a:pt x="17286" y="2810"/>
                  <a:pt x="17318" y="2810"/>
                </a:cubicBezTo>
                <a:cubicBezTo>
                  <a:pt x="17342" y="2796"/>
                  <a:pt x="17334" y="2713"/>
                  <a:pt x="17350" y="2672"/>
                </a:cubicBezTo>
                <a:cubicBezTo>
                  <a:pt x="17358" y="2617"/>
                  <a:pt x="17414" y="2494"/>
                  <a:pt x="17414" y="2411"/>
                </a:cubicBezTo>
                <a:cubicBezTo>
                  <a:pt x="17406" y="2342"/>
                  <a:pt x="17406" y="2329"/>
                  <a:pt x="17470" y="2246"/>
                </a:cubicBezTo>
                <a:cubicBezTo>
                  <a:pt x="17534" y="2164"/>
                  <a:pt x="17630" y="2040"/>
                  <a:pt x="17638" y="1985"/>
                </a:cubicBezTo>
                <a:cubicBezTo>
                  <a:pt x="17654" y="1916"/>
                  <a:pt x="17718" y="1820"/>
                  <a:pt x="17774" y="1752"/>
                </a:cubicBezTo>
                <a:cubicBezTo>
                  <a:pt x="17830" y="1683"/>
                  <a:pt x="17862" y="1710"/>
                  <a:pt x="17911" y="1614"/>
                </a:cubicBezTo>
                <a:cubicBezTo>
                  <a:pt x="17951" y="1532"/>
                  <a:pt x="18039" y="1504"/>
                  <a:pt x="18063" y="1463"/>
                </a:cubicBezTo>
                <a:cubicBezTo>
                  <a:pt x="18087" y="1422"/>
                  <a:pt x="18183" y="1312"/>
                  <a:pt x="18207" y="1257"/>
                </a:cubicBezTo>
                <a:cubicBezTo>
                  <a:pt x="18231" y="1216"/>
                  <a:pt x="18327" y="1092"/>
                  <a:pt x="18351" y="1051"/>
                </a:cubicBezTo>
                <a:cubicBezTo>
                  <a:pt x="18375" y="1010"/>
                  <a:pt x="18423" y="1023"/>
                  <a:pt x="18447" y="996"/>
                </a:cubicBezTo>
                <a:cubicBezTo>
                  <a:pt x="18471" y="955"/>
                  <a:pt x="18503" y="955"/>
                  <a:pt x="18511" y="982"/>
                </a:cubicBezTo>
                <a:cubicBezTo>
                  <a:pt x="18527" y="1010"/>
                  <a:pt x="18568" y="1023"/>
                  <a:pt x="18600" y="1010"/>
                </a:cubicBezTo>
                <a:cubicBezTo>
                  <a:pt x="18632" y="996"/>
                  <a:pt x="18688" y="1051"/>
                  <a:pt x="18696" y="1037"/>
                </a:cubicBezTo>
                <a:cubicBezTo>
                  <a:pt x="18704" y="1023"/>
                  <a:pt x="18784" y="941"/>
                  <a:pt x="18744" y="927"/>
                </a:cubicBezTo>
                <a:cubicBezTo>
                  <a:pt x="18712" y="913"/>
                  <a:pt x="18704" y="872"/>
                  <a:pt x="18664" y="900"/>
                </a:cubicBezTo>
                <a:cubicBezTo>
                  <a:pt x="18624" y="913"/>
                  <a:pt x="18608" y="886"/>
                  <a:pt x="18576" y="900"/>
                </a:cubicBezTo>
                <a:cubicBezTo>
                  <a:pt x="18552" y="913"/>
                  <a:pt x="18560" y="831"/>
                  <a:pt x="18584" y="776"/>
                </a:cubicBezTo>
                <a:cubicBezTo>
                  <a:pt x="18600" y="721"/>
                  <a:pt x="18624" y="762"/>
                  <a:pt x="18632" y="707"/>
                </a:cubicBezTo>
                <a:cubicBezTo>
                  <a:pt x="18640" y="639"/>
                  <a:pt x="18640" y="611"/>
                  <a:pt x="18624" y="584"/>
                </a:cubicBezTo>
                <a:cubicBezTo>
                  <a:pt x="18616" y="542"/>
                  <a:pt x="18632" y="460"/>
                  <a:pt x="18648" y="405"/>
                </a:cubicBezTo>
                <a:cubicBezTo>
                  <a:pt x="18672" y="364"/>
                  <a:pt x="18712" y="377"/>
                  <a:pt x="18744" y="336"/>
                </a:cubicBezTo>
                <a:cubicBezTo>
                  <a:pt x="18776" y="295"/>
                  <a:pt x="18936" y="48"/>
                  <a:pt x="18960" y="6"/>
                </a:cubicBezTo>
                <a:cubicBezTo>
                  <a:pt x="18976" y="-21"/>
                  <a:pt x="18992" y="48"/>
                  <a:pt x="18992" y="89"/>
                </a:cubicBezTo>
                <a:cubicBezTo>
                  <a:pt x="18992" y="130"/>
                  <a:pt x="19008" y="199"/>
                  <a:pt x="19032" y="213"/>
                </a:cubicBezTo>
                <a:cubicBezTo>
                  <a:pt x="19064" y="226"/>
                  <a:pt x="19088" y="254"/>
                  <a:pt x="19088" y="295"/>
                </a:cubicBezTo>
                <a:cubicBezTo>
                  <a:pt x="19088" y="336"/>
                  <a:pt x="19080" y="391"/>
                  <a:pt x="19088" y="432"/>
                </a:cubicBezTo>
                <a:cubicBezTo>
                  <a:pt x="19104" y="460"/>
                  <a:pt x="19112" y="570"/>
                  <a:pt x="19096" y="597"/>
                </a:cubicBezTo>
                <a:cubicBezTo>
                  <a:pt x="19088" y="625"/>
                  <a:pt x="19104" y="694"/>
                  <a:pt x="19152" y="652"/>
                </a:cubicBezTo>
                <a:cubicBezTo>
                  <a:pt x="19208" y="625"/>
                  <a:pt x="19281" y="707"/>
                  <a:pt x="19281" y="762"/>
                </a:cubicBezTo>
                <a:cubicBezTo>
                  <a:pt x="19281" y="817"/>
                  <a:pt x="19297" y="858"/>
                  <a:pt x="19329" y="817"/>
                </a:cubicBezTo>
                <a:cubicBezTo>
                  <a:pt x="19361" y="776"/>
                  <a:pt x="19385" y="748"/>
                  <a:pt x="19393" y="776"/>
                </a:cubicBezTo>
                <a:cubicBezTo>
                  <a:pt x="19401" y="803"/>
                  <a:pt x="19393" y="858"/>
                  <a:pt x="19401" y="886"/>
                </a:cubicBezTo>
                <a:cubicBezTo>
                  <a:pt x="19401" y="913"/>
                  <a:pt x="19441" y="955"/>
                  <a:pt x="19433" y="996"/>
                </a:cubicBezTo>
                <a:cubicBezTo>
                  <a:pt x="19425" y="1037"/>
                  <a:pt x="19425" y="1051"/>
                  <a:pt x="19385" y="1092"/>
                </a:cubicBezTo>
                <a:cubicBezTo>
                  <a:pt x="19337" y="1147"/>
                  <a:pt x="19321" y="1147"/>
                  <a:pt x="19297" y="1202"/>
                </a:cubicBezTo>
                <a:cubicBezTo>
                  <a:pt x="19265" y="1257"/>
                  <a:pt x="19233" y="1298"/>
                  <a:pt x="19216" y="1367"/>
                </a:cubicBezTo>
                <a:cubicBezTo>
                  <a:pt x="19208" y="1422"/>
                  <a:pt x="19200" y="1449"/>
                  <a:pt x="19176" y="1463"/>
                </a:cubicBezTo>
                <a:cubicBezTo>
                  <a:pt x="19152" y="1463"/>
                  <a:pt x="19024" y="1394"/>
                  <a:pt x="19000" y="1463"/>
                </a:cubicBezTo>
                <a:cubicBezTo>
                  <a:pt x="18968" y="1532"/>
                  <a:pt x="18920" y="1614"/>
                  <a:pt x="18936" y="1697"/>
                </a:cubicBezTo>
                <a:cubicBezTo>
                  <a:pt x="18952" y="1765"/>
                  <a:pt x="18952" y="1793"/>
                  <a:pt x="18944" y="1861"/>
                </a:cubicBezTo>
                <a:cubicBezTo>
                  <a:pt x="18936" y="1916"/>
                  <a:pt x="18920" y="1985"/>
                  <a:pt x="18896" y="1958"/>
                </a:cubicBezTo>
                <a:cubicBezTo>
                  <a:pt x="18864" y="1944"/>
                  <a:pt x="18840" y="1958"/>
                  <a:pt x="18824" y="1971"/>
                </a:cubicBezTo>
                <a:cubicBezTo>
                  <a:pt x="18808" y="1985"/>
                  <a:pt x="18752" y="1985"/>
                  <a:pt x="18744" y="1958"/>
                </a:cubicBezTo>
                <a:cubicBezTo>
                  <a:pt x="18728" y="1944"/>
                  <a:pt x="18696" y="1916"/>
                  <a:pt x="18688" y="1944"/>
                </a:cubicBezTo>
                <a:cubicBezTo>
                  <a:pt x="18672" y="1985"/>
                  <a:pt x="18704" y="2054"/>
                  <a:pt x="18704" y="2095"/>
                </a:cubicBezTo>
                <a:cubicBezTo>
                  <a:pt x="18704" y="2150"/>
                  <a:pt x="18736" y="2177"/>
                  <a:pt x="18776" y="2150"/>
                </a:cubicBezTo>
                <a:cubicBezTo>
                  <a:pt x="18816" y="2123"/>
                  <a:pt x="18824" y="2081"/>
                  <a:pt x="18856" y="2123"/>
                </a:cubicBezTo>
                <a:cubicBezTo>
                  <a:pt x="18888" y="2164"/>
                  <a:pt x="18912" y="2150"/>
                  <a:pt x="18944" y="2205"/>
                </a:cubicBezTo>
                <a:cubicBezTo>
                  <a:pt x="18976" y="2246"/>
                  <a:pt x="18992" y="2246"/>
                  <a:pt x="19000" y="2342"/>
                </a:cubicBezTo>
                <a:cubicBezTo>
                  <a:pt x="19008" y="2452"/>
                  <a:pt x="19040" y="2411"/>
                  <a:pt x="19056" y="2521"/>
                </a:cubicBezTo>
                <a:cubicBezTo>
                  <a:pt x="19072" y="2617"/>
                  <a:pt x="19072" y="2603"/>
                  <a:pt x="19072" y="2672"/>
                </a:cubicBezTo>
                <a:cubicBezTo>
                  <a:pt x="19072" y="2755"/>
                  <a:pt x="19056" y="2755"/>
                  <a:pt x="19032" y="2796"/>
                </a:cubicBezTo>
                <a:cubicBezTo>
                  <a:pt x="19008" y="2823"/>
                  <a:pt x="19016" y="2864"/>
                  <a:pt x="18976" y="2906"/>
                </a:cubicBezTo>
                <a:cubicBezTo>
                  <a:pt x="18936" y="2933"/>
                  <a:pt x="18896" y="2974"/>
                  <a:pt x="18896" y="3029"/>
                </a:cubicBezTo>
                <a:cubicBezTo>
                  <a:pt x="18888" y="3071"/>
                  <a:pt x="18944" y="3098"/>
                  <a:pt x="18928" y="3126"/>
                </a:cubicBezTo>
                <a:cubicBezTo>
                  <a:pt x="18912" y="3139"/>
                  <a:pt x="18984" y="3112"/>
                  <a:pt x="18960" y="3057"/>
                </a:cubicBezTo>
                <a:cubicBezTo>
                  <a:pt x="18936" y="2988"/>
                  <a:pt x="18976" y="2933"/>
                  <a:pt x="18992" y="2933"/>
                </a:cubicBezTo>
                <a:cubicBezTo>
                  <a:pt x="19000" y="2933"/>
                  <a:pt x="19104" y="2974"/>
                  <a:pt x="19120" y="2919"/>
                </a:cubicBezTo>
                <a:cubicBezTo>
                  <a:pt x="19128" y="2864"/>
                  <a:pt x="19128" y="2768"/>
                  <a:pt x="19184" y="2796"/>
                </a:cubicBezTo>
                <a:cubicBezTo>
                  <a:pt x="19249" y="2823"/>
                  <a:pt x="19216" y="2796"/>
                  <a:pt x="19265" y="2782"/>
                </a:cubicBezTo>
                <a:cubicBezTo>
                  <a:pt x="19305" y="2768"/>
                  <a:pt x="19353" y="2796"/>
                  <a:pt x="19377" y="2837"/>
                </a:cubicBezTo>
                <a:cubicBezTo>
                  <a:pt x="19401" y="2864"/>
                  <a:pt x="19473" y="2796"/>
                  <a:pt x="19489" y="2768"/>
                </a:cubicBezTo>
                <a:cubicBezTo>
                  <a:pt x="19505" y="2741"/>
                  <a:pt x="19553" y="2755"/>
                  <a:pt x="19561" y="2768"/>
                </a:cubicBezTo>
                <a:cubicBezTo>
                  <a:pt x="19577" y="2796"/>
                  <a:pt x="19633" y="2768"/>
                  <a:pt x="19649" y="2755"/>
                </a:cubicBezTo>
                <a:cubicBezTo>
                  <a:pt x="19665" y="2741"/>
                  <a:pt x="19793" y="2919"/>
                  <a:pt x="19777" y="2961"/>
                </a:cubicBezTo>
                <a:cubicBezTo>
                  <a:pt x="19753" y="3016"/>
                  <a:pt x="19673" y="3139"/>
                  <a:pt x="19641" y="3194"/>
                </a:cubicBezTo>
                <a:cubicBezTo>
                  <a:pt x="19609" y="3249"/>
                  <a:pt x="19553" y="3263"/>
                  <a:pt x="19561" y="3332"/>
                </a:cubicBezTo>
                <a:cubicBezTo>
                  <a:pt x="19577" y="3387"/>
                  <a:pt x="19601" y="3483"/>
                  <a:pt x="19617" y="3524"/>
                </a:cubicBezTo>
                <a:cubicBezTo>
                  <a:pt x="19633" y="3579"/>
                  <a:pt x="19665" y="3689"/>
                  <a:pt x="19649" y="3785"/>
                </a:cubicBezTo>
                <a:cubicBezTo>
                  <a:pt x="19641" y="3881"/>
                  <a:pt x="19657" y="3881"/>
                  <a:pt x="19673" y="3977"/>
                </a:cubicBezTo>
                <a:cubicBezTo>
                  <a:pt x="19681" y="4087"/>
                  <a:pt x="19705" y="4142"/>
                  <a:pt x="19697" y="4252"/>
                </a:cubicBezTo>
                <a:cubicBezTo>
                  <a:pt x="19697" y="4348"/>
                  <a:pt x="19721" y="4541"/>
                  <a:pt x="19745" y="4596"/>
                </a:cubicBezTo>
                <a:cubicBezTo>
                  <a:pt x="19761" y="4651"/>
                  <a:pt x="19801" y="4733"/>
                  <a:pt x="19809" y="4788"/>
                </a:cubicBezTo>
                <a:cubicBezTo>
                  <a:pt x="19817" y="4843"/>
                  <a:pt x="19841" y="4912"/>
                  <a:pt x="19849" y="4994"/>
                </a:cubicBezTo>
                <a:cubicBezTo>
                  <a:pt x="19849" y="5077"/>
                  <a:pt x="19857" y="5187"/>
                  <a:pt x="19873" y="5228"/>
                </a:cubicBezTo>
                <a:cubicBezTo>
                  <a:pt x="19881" y="5255"/>
                  <a:pt x="19946" y="5365"/>
                  <a:pt x="19970" y="5379"/>
                </a:cubicBezTo>
                <a:cubicBezTo>
                  <a:pt x="19994" y="5406"/>
                  <a:pt x="19970" y="5475"/>
                  <a:pt x="19914" y="5475"/>
                </a:cubicBezTo>
                <a:cubicBezTo>
                  <a:pt x="19849" y="5475"/>
                  <a:pt x="19817" y="5503"/>
                  <a:pt x="19793" y="5530"/>
                </a:cubicBezTo>
                <a:cubicBezTo>
                  <a:pt x="19769" y="5544"/>
                  <a:pt x="19705" y="5585"/>
                  <a:pt x="19673" y="5805"/>
                </a:cubicBezTo>
                <a:cubicBezTo>
                  <a:pt x="19633" y="6025"/>
                  <a:pt x="19641" y="6080"/>
                  <a:pt x="19673" y="6176"/>
                </a:cubicBezTo>
                <a:cubicBezTo>
                  <a:pt x="19705" y="6286"/>
                  <a:pt x="19729" y="6410"/>
                  <a:pt x="19729" y="6410"/>
                </a:cubicBezTo>
                <a:cubicBezTo>
                  <a:pt x="19729" y="6410"/>
                  <a:pt x="19649" y="6368"/>
                  <a:pt x="19633" y="6341"/>
                </a:cubicBezTo>
                <a:cubicBezTo>
                  <a:pt x="19617" y="6300"/>
                  <a:pt x="19561" y="6258"/>
                  <a:pt x="19561" y="6258"/>
                </a:cubicBezTo>
                <a:cubicBezTo>
                  <a:pt x="19561" y="6258"/>
                  <a:pt x="19569" y="6492"/>
                  <a:pt x="19593" y="6561"/>
                </a:cubicBezTo>
                <a:cubicBezTo>
                  <a:pt x="19617" y="6629"/>
                  <a:pt x="19649" y="6629"/>
                  <a:pt x="19625" y="6671"/>
                </a:cubicBezTo>
                <a:cubicBezTo>
                  <a:pt x="19593" y="6712"/>
                  <a:pt x="19545" y="6657"/>
                  <a:pt x="19545" y="6753"/>
                </a:cubicBezTo>
                <a:cubicBezTo>
                  <a:pt x="19545" y="6849"/>
                  <a:pt x="19553" y="6849"/>
                  <a:pt x="19529" y="6877"/>
                </a:cubicBezTo>
                <a:cubicBezTo>
                  <a:pt x="19505" y="6904"/>
                  <a:pt x="19513" y="6904"/>
                  <a:pt x="19537" y="6987"/>
                </a:cubicBezTo>
                <a:cubicBezTo>
                  <a:pt x="19553" y="7069"/>
                  <a:pt x="19625" y="7110"/>
                  <a:pt x="19641" y="7193"/>
                </a:cubicBezTo>
                <a:cubicBezTo>
                  <a:pt x="19657" y="7275"/>
                  <a:pt x="19697" y="7316"/>
                  <a:pt x="19721" y="7426"/>
                </a:cubicBezTo>
                <a:cubicBezTo>
                  <a:pt x="19745" y="7550"/>
                  <a:pt x="19801" y="7770"/>
                  <a:pt x="19841" y="7839"/>
                </a:cubicBezTo>
                <a:cubicBezTo>
                  <a:pt x="19889" y="7894"/>
                  <a:pt x="19986" y="7866"/>
                  <a:pt x="19970" y="7797"/>
                </a:cubicBezTo>
                <a:cubicBezTo>
                  <a:pt x="19962" y="7742"/>
                  <a:pt x="19978" y="7646"/>
                  <a:pt x="20018" y="7619"/>
                </a:cubicBezTo>
                <a:cubicBezTo>
                  <a:pt x="20066" y="7605"/>
                  <a:pt x="20114" y="7674"/>
                  <a:pt x="20114" y="7742"/>
                </a:cubicBezTo>
                <a:cubicBezTo>
                  <a:pt x="20114" y="7811"/>
                  <a:pt x="20146" y="7852"/>
                  <a:pt x="20178" y="7880"/>
                </a:cubicBezTo>
                <a:cubicBezTo>
                  <a:pt x="20210" y="7894"/>
                  <a:pt x="20282" y="7976"/>
                  <a:pt x="20298" y="7948"/>
                </a:cubicBezTo>
                <a:cubicBezTo>
                  <a:pt x="20306" y="7921"/>
                  <a:pt x="20362" y="7880"/>
                  <a:pt x="20402" y="7907"/>
                </a:cubicBezTo>
                <a:cubicBezTo>
                  <a:pt x="20434" y="7935"/>
                  <a:pt x="20514" y="8031"/>
                  <a:pt x="20474" y="8100"/>
                </a:cubicBezTo>
                <a:cubicBezTo>
                  <a:pt x="20442" y="8155"/>
                  <a:pt x="20402" y="8141"/>
                  <a:pt x="20394" y="8141"/>
                </a:cubicBezTo>
                <a:cubicBezTo>
                  <a:pt x="20378" y="8155"/>
                  <a:pt x="20386" y="8210"/>
                  <a:pt x="20386" y="8264"/>
                </a:cubicBezTo>
                <a:cubicBezTo>
                  <a:pt x="20394" y="8333"/>
                  <a:pt x="20426" y="8347"/>
                  <a:pt x="20450" y="8443"/>
                </a:cubicBezTo>
                <a:cubicBezTo>
                  <a:pt x="20482" y="8526"/>
                  <a:pt x="20498" y="8539"/>
                  <a:pt x="20579" y="8608"/>
                </a:cubicBezTo>
                <a:cubicBezTo>
                  <a:pt x="20659" y="8677"/>
                  <a:pt x="20731" y="8594"/>
                  <a:pt x="20747" y="8663"/>
                </a:cubicBezTo>
                <a:cubicBezTo>
                  <a:pt x="20763" y="8745"/>
                  <a:pt x="20771" y="8869"/>
                  <a:pt x="20747" y="8924"/>
                </a:cubicBezTo>
                <a:cubicBezTo>
                  <a:pt x="20715" y="8979"/>
                  <a:pt x="20667" y="8924"/>
                  <a:pt x="20667" y="9089"/>
                </a:cubicBezTo>
                <a:cubicBezTo>
                  <a:pt x="20675" y="9254"/>
                  <a:pt x="20667" y="9323"/>
                  <a:pt x="20699" y="9391"/>
                </a:cubicBezTo>
                <a:cubicBezTo>
                  <a:pt x="20723" y="9460"/>
                  <a:pt x="20939" y="9597"/>
                  <a:pt x="20947" y="9639"/>
                </a:cubicBezTo>
                <a:cubicBezTo>
                  <a:pt x="20955" y="9680"/>
                  <a:pt x="20883" y="9666"/>
                  <a:pt x="20883" y="9735"/>
                </a:cubicBezTo>
                <a:cubicBezTo>
                  <a:pt x="20875" y="9803"/>
                  <a:pt x="20883" y="9845"/>
                  <a:pt x="20883" y="9941"/>
                </a:cubicBezTo>
                <a:cubicBezTo>
                  <a:pt x="20883" y="10037"/>
                  <a:pt x="20899" y="10078"/>
                  <a:pt x="20931" y="10147"/>
                </a:cubicBezTo>
                <a:cubicBezTo>
                  <a:pt x="20963" y="10216"/>
                  <a:pt x="21059" y="10298"/>
                  <a:pt x="21083" y="10408"/>
                </a:cubicBezTo>
                <a:cubicBezTo>
                  <a:pt x="21107" y="10518"/>
                  <a:pt x="21139" y="11136"/>
                  <a:pt x="21139" y="11136"/>
                </a:cubicBezTo>
                <a:cubicBezTo>
                  <a:pt x="21139" y="11136"/>
                  <a:pt x="21067" y="11054"/>
                  <a:pt x="21011" y="11040"/>
                </a:cubicBezTo>
                <a:cubicBezTo>
                  <a:pt x="20955" y="11026"/>
                  <a:pt x="20875" y="10930"/>
                  <a:pt x="20811" y="10848"/>
                </a:cubicBezTo>
                <a:cubicBezTo>
                  <a:pt x="20739" y="10752"/>
                  <a:pt x="20699" y="10834"/>
                  <a:pt x="20554" y="10683"/>
                </a:cubicBezTo>
                <a:cubicBezTo>
                  <a:pt x="20410" y="10518"/>
                  <a:pt x="20218" y="10339"/>
                  <a:pt x="20098" y="10243"/>
                </a:cubicBezTo>
                <a:cubicBezTo>
                  <a:pt x="19986" y="10133"/>
                  <a:pt x="19785" y="9803"/>
                  <a:pt x="19721" y="9666"/>
                </a:cubicBezTo>
                <a:cubicBezTo>
                  <a:pt x="19649" y="9529"/>
                  <a:pt x="19665" y="9336"/>
                  <a:pt x="19625" y="9240"/>
                </a:cubicBezTo>
                <a:cubicBezTo>
                  <a:pt x="19585" y="9158"/>
                  <a:pt x="19513" y="9130"/>
                  <a:pt x="19489" y="9089"/>
                </a:cubicBezTo>
                <a:cubicBezTo>
                  <a:pt x="19473" y="9048"/>
                  <a:pt x="19521" y="9034"/>
                  <a:pt x="19529" y="8965"/>
                </a:cubicBezTo>
                <a:cubicBezTo>
                  <a:pt x="19537" y="8910"/>
                  <a:pt x="19489" y="8842"/>
                  <a:pt x="19521" y="8773"/>
                </a:cubicBezTo>
                <a:cubicBezTo>
                  <a:pt x="19553" y="8718"/>
                  <a:pt x="19577" y="8622"/>
                  <a:pt x="19553" y="8567"/>
                </a:cubicBezTo>
                <a:cubicBezTo>
                  <a:pt x="19529" y="8512"/>
                  <a:pt x="19521" y="8196"/>
                  <a:pt x="19457" y="8100"/>
                </a:cubicBezTo>
                <a:cubicBezTo>
                  <a:pt x="19401" y="8003"/>
                  <a:pt x="19377" y="7866"/>
                  <a:pt x="19377" y="7770"/>
                </a:cubicBezTo>
                <a:cubicBezTo>
                  <a:pt x="19377" y="7660"/>
                  <a:pt x="19369" y="7564"/>
                  <a:pt x="19337" y="7495"/>
                </a:cubicBezTo>
                <a:cubicBezTo>
                  <a:pt x="19305" y="7413"/>
                  <a:pt x="19321" y="7275"/>
                  <a:pt x="19281" y="7220"/>
                </a:cubicBezTo>
                <a:cubicBezTo>
                  <a:pt x="19241" y="7179"/>
                  <a:pt x="19241" y="7138"/>
                  <a:pt x="19241" y="7028"/>
                </a:cubicBezTo>
                <a:cubicBezTo>
                  <a:pt x="19233" y="6904"/>
                  <a:pt x="19289" y="6835"/>
                  <a:pt x="19249" y="6753"/>
                </a:cubicBezTo>
                <a:cubicBezTo>
                  <a:pt x="19208" y="6684"/>
                  <a:pt x="19184" y="6629"/>
                  <a:pt x="19184" y="6561"/>
                </a:cubicBezTo>
                <a:cubicBezTo>
                  <a:pt x="19176" y="6506"/>
                  <a:pt x="19144" y="6547"/>
                  <a:pt x="19088" y="6478"/>
                </a:cubicBezTo>
                <a:cubicBezTo>
                  <a:pt x="19032" y="6396"/>
                  <a:pt x="18944" y="6286"/>
                  <a:pt x="18936" y="6217"/>
                </a:cubicBezTo>
                <a:cubicBezTo>
                  <a:pt x="18920" y="6148"/>
                  <a:pt x="18920" y="6066"/>
                  <a:pt x="18944" y="6025"/>
                </a:cubicBezTo>
                <a:cubicBezTo>
                  <a:pt x="18968" y="5997"/>
                  <a:pt x="18960" y="5915"/>
                  <a:pt x="18920" y="5970"/>
                </a:cubicBezTo>
                <a:cubicBezTo>
                  <a:pt x="18880" y="6025"/>
                  <a:pt x="18832" y="6162"/>
                  <a:pt x="18816" y="6245"/>
                </a:cubicBezTo>
                <a:cubicBezTo>
                  <a:pt x="18808" y="6327"/>
                  <a:pt x="18816" y="6382"/>
                  <a:pt x="18864" y="6464"/>
                </a:cubicBezTo>
                <a:cubicBezTo>
                  <a:pt x="18912" y="6547"/>
                  <a:pt x="18928" y="6616"/>
                  <a:pt x="18984" y="6588"/>
                </a:cubicBezTo>
                <a:cubicBezTo>
                  <a:pt x="19040" y="6561"/>
                  <a:pt x="19064" y="6657"/>
                  <a:pt x="19040" y="6698"/>
                </a:cubicBezTo>
                <a:cubicBezTo>
                  <a:pt x="19008" y="6753"/>
                  <a:pt x="18984" y="6781"/>
                  <a:pt x="18992" y="6822"/>
                </a:cubicBezTo>
                <a:cubicBezTo>
                  <a:pt x="19000" y="6863"/>
                  <a:pt x="19048" y="7248"/>
                  <a:pt x="19064" y="7330"/>
                </a:cubicBezTo>
                <a:cubicBezTo>
                  <a:pt x="19072" y="7399"/>
                  <a:pt x="19080" y="7509"/>
                  <a:pt x="19064" y="7509"/>
                </a:cubicBezTo>
                <a:cubicBezTo>
                  <a:pt x="19048" y="7509"/>
                  <a:pt x="19016" y="7399"/>
                  <a:pt x="18984" y="7440"/>
                </a:cubicBezTo>
                <a:cubicBezTo>
                  <a:pt x="18952" y="7468"/>
                  <a:pt x="18896" y="7454"/>
                  <a:pt x="18864" y="7399"/>
                </a:cubicBezTo>
                <a:cubicBezTo>
                  <a:pt x="18840" y="7344"/>
                  <a:pt x="18800" y="7179"/>
                  <a:pt x="18768" y="7220"/>
                </a:cubicBezTo>
                <a:cubicBezTo>
                  <a:pt x="18728" y="7261"/>
                  <a:pt x="18712" y="7385"/>
                  <a:pt x="18696" y="7385"/>
                </a:cubicBezTo>
                <a:cubicBezTo>
                  <a:pt x="18680" y="7385"/>
                  <a:pt x="18648" y="7426"/>
                  <a:pt x="18632" y="7468"/>
                </a:cubicBezTo>
                <a:cubicBezTo>
                  <a:pt x="18616" y="7523"/>
                  <a:pt x="18632" y="7619"/>
                  <a:pt x="18600" y="7674"/>
                </a:cubicBezTo>
                <a:cubicBezTo>
                  <a:pt x="18568" y="7715"/>
                  <a:pt x="18560" y="7770"/>
                  <a:pt x="18568" y="7839"/>
                </a:cubicBezTo>
                <a:cubicBezTo>
                  <a:pt x="18568" y="7921"/>
                  <a:pt x="18535" y="7948"/>
                  <a:pt x="18592" y="8017"/>
                </a:cubicBezTo>
                <a:cubicBezTo>
                  <a:pt x="18656" y="8100"/>
                  <a:pt x="18648" y="8100"/>
                  <a:pt x="18648" y="8182"/>
                </a:cubicBezTo>
                <a:cubicBezTo>
                  <a:pt x="18656" y="8251"/>
                  <a:pt x="18664" y="8306"/>
                  <a:pt x="18688" y="8388"/>
                </a:cubicBezTo>
                <a:cubicBezTo>
                  <a:pt x="18720" y="8457"/>
                  <a:pt x="18688" y="8498"/>
                  <a:pt x="18680" y="8567"/>
                </a:cubicBezTo>
                <a:cubicBezTo>
                  <a:pt x="18680" y="8635"/>
                  <a:pt x="18696" y="8718"/>
                  <a:pt x="18728" y="8800"/>
                </a:cubicBezTo>
                <a:cubicBezTo>
                  <a:pt x="18752" y="8897"/>
                  <a:pt x="18768" y="8910"/>
                  <a:pt x="18768" y="8979"/>
                </a:cubicBezTo>
                <a:cubicBezTo>
                  <a:pt x="18768" y="9034"/>
                  <a:pt x="18800" y="9089"/>
                  <a:pt x="18816" y="9089"/>
                </a:cubicBezTo>
                <a:cubicBezTo>
                  <a:pt x="18840" y="9089"/>
                  <a:pt x="18872" y="9034"/>
                  <a:pt x="18880" y="8965"/>
                </a:cubicBezTo>
                <a:cubicBezTo>
                  <a:pt x="18880" y="8910"/>
                  <a:pt x="18968" y="8924"/>
                  <a:pt x="18984" y="9020"/>
                </a:cubicBezTo>
                <a:cubicBezTo>
                  <a:pt x="19000" y="9116"/>
                  <a:pt x="18944" y="9116"/>
                  <a:pt x="18928" y="9171"/>
                </a:cubicBezTo>
                <a:cubicBezTo>
                  <a:pt x="18912" y="9226"/>
                  <a:pt x="18976" y="9309"/>
                  <a:pt x="18928" y="9323"/>
                </a:cubicBezTo>
                <a:cubicBezTo>
                  <a:pt x="18880" y="9336"/>
                  <a:pt x="18856" y="9350"/>
                  <a:pt x="18848" y="9405"/>
                </a:cubicBezTo>
                <a:cubicBezTo>
                  <a:pt x="18840" y="9460"/>
                  <a:pt x="18840" y="9515"/>
                  <a:pt x="18832" y="9584"/>
                </a:cubicBezTo>
                <a:cubicBezTo>
                  <a:pt x="18832" y="9639"/>
                  <a:pt x="18784" y="9597"/>
                  <a:pt x="18776" y="9680"/>
                </a:cubicBezTo>
                <a:cubicBezTo>
                  <a:pt x="18768" y="9748"/>
                  <a:pt x="18728" y="9900"/>
                  <a:pt x="18680" y="9900"/>
                </a:cubicBezTo>
                <a:cubicBezTo>
                  <a:pt x="18632" y="9886"/>
                  <a:pt x="18600" y="9845"/>
                  <a:pt x="18632" y="9790"/>
                </a:cubicBezTo>
                <a:cubicBezTo>
                  <a:pt x="18664" y="9721"/>
                  <a:pt x="18704" y="9666"/>
                  <a:pt x="18672" y="9666"/>
                </a:cubicBezTo>
                <a:cubicBezTo>
                  <a:pt x="18632" y="9666"/>
                  <a:pt x="18600" y="9625"/>
                  <a:pt x="18552" y="9694"/>
                </a:cubicBezTo>
                <a:cubicBezTo>
                  <a:pt x="18503" y="9748"/>
                  <a:pt x="18576" y="9817"/>
                  <a:pt x="18519" y="9831"/>
                </a:cubicBezTo>
                <a:cubicBezTo>
                  <a:pt x="18471" y="9831"/>
                  <a:pt x="18375" y="9858"/>
                  <a:pt x="18351" y="9913"/>
                </a:cubicBezTo>
                <a:cubicBezTo>
                  <a:pt x="18319" y="9968"/>
                  <a:pt x="18303" y="9982"/>
                  <a:pt x="18311" y="10064"/>
                </a:cubicBezTo>
                <a:cubicBezTo>
                  <a:pt x="18327" y="10161"/>
                  <a:pt x="18351" y="10147"/>
                  <a:pt x="18335" y="10188"/>
                </a:cubicBezTo>
                <a:cubicBezTo>
                  <a:pt x="18311" y="10229"/>
                  <a:pt x="18407" y="10257"/>
                  <a:pt x="18351" y="10326"/>
                </a:cubicBezTo>
                <a:cubicBezTo>
                  <a:pt x="18295" y="10394"/>
                  <a:pt x="18255" y="10326"/>
                  <a:pt x="18247" y="10408"/>
                </a:cubicBezTo>
                <a:cubicBezTo>
                  <a:pt x="18231" y="10504"/>
                  <a:pt x="18215" y="10518"/>
                  <a:pt x="18167" y="10573"/>
                </a:cubicBezTo>
                <a:cubicBezTo>
                  <a:pt x="18127" y="10628"/>
                  <a:pt x="18063" y="10628"/>
                  <a:pt x="18079" y="10683"/>
                </a:cubicBezTo>
                <a:cubicBezTo>
                  <a:pt x="18087" y="10752"/>
                  <a:pt x="18135" y="10806"/>
                  <a:pt x="18087" y="10820"/>
                </a:cubicBezTo>
                <a:cubicBezTo>
                  <a:pt x="18039" y="10848"/>
                  <a:pt x="18007" y="10834"/>
                  <a:pt x="17975" y="10875"/>
                </a:cubicBezTo>
                <a:cubicBezTo>
                  <a:pt x="17935" y="10916"/>
                  <a:pt x="17758" y="11136"/>
                  <a:pt x="17710" y="11329"/>
                </a:cubicBezTo>
                <a:cubicBezTo>
                  <a:pt x="17654" y="11521"/>
                  <a:pt x="17654" y="11617"/>
                  <a:pt x="17678" y="11713"/>
                </a:cubicBezTo>
                <a:cubicBezTo>
                  <a:pt x="17694" y="11823"/>
                  <a:pt x="17686" y="11961"/>
                  <a:pt x="17670" y="12043"/>
                </a:cubicBezTo>
                <a:cubicBezTo>
                  <a:pt x="17654" y="12112"/>
                  <a:pt x="17742" y="12235"/>
                  <a:pt x="17710" y="12359"/>
                </a:cubicBezTo>
                <a:cubicBezTo>
                  <a:pt x="17686" y="12483"/>
                  <a:pt x="17710" y="12744"/>
                  <a:pt x="17710" y="12868"/>
                </a:cubicBezTo>
                <a:cubicBezTo>
                  <a:pt x="17710" y="12977"/>
                  <a:pt x="17702" y="13294"/>
                  <a:pt x="17718" y="13458"/>
                </a:cubicBezTo>
                <a:cubicBezTo>
                  <a:pt x="17726" y="13623"/>
                  <a:pt x="17646" y="13816"/>
                  <a:pt x="17630" y="13967"/>
                </a:cubicBezTo>
                <a:cubicBezTo>
                  <a:pt x="17614" y="14132"/>
                  <a:pt x="17654" y="14255"/>
                  <a:pt x="17614" y="14338"/>
                </a:cubicBezTo>
                <a:cubicBezTo>
                  <a:pt x="17574" y="14420"/>
                  <a:pt x="17670" y="14626"/>
                  <a:pt x="17774" y="14448"/>
                </a:cubicBezTo>
                <a:cubicBezTo>
                  <a:pt x="17879" y="14255"/>
                  <a:pt x="17887" y="14242"/>
                  <a:pt x="17935" y="14406"/>
                </a:cubicBezTo>
                <a:cubicBezTo>
                  <a:pt x="17975" y="14571"/>
                  <a:pt x="18023" y="14640"/>
                  <a:pt x="18039" y="14571"/>
                </a:cubicBezTo>
                <a:cubicBezTo>
                  <a:pt x="18047" y="14503"/>
                  <a:pt x="18055" y="14516"/>
                  <a:pt x="18023" y="14434"/>
                </a:cubicBezTo>
                <a:cubicBezTo>
                  <a:pt x="17983" y="14352"/>
                  <a:pt x="17999" y="14200"/>
                  <a:pt x="18031" y="14297"/>
                </a:cubicBezTo>
                <a:cubicBezTo>
                  <a:pt x="18063" y="14393"/>
                  <a:pt x="18087" y="14434"/>
                  <a:pt x="18103" y="14406"/>
                </a:cubicBezTo>
                <a:cubicBezTo>
                  <a:pt x="18111" y="14379"/>
                  <a:pt x="18151" y="14352"/>
                  <a:pt x="18151" y="14420"/>
                </a:cubicBezTo>
                <a:cubicBezTo>
                  <a:pt x="18151" y="14475"/>
                  <a:pt x="18111" y="14613"/>
                  <a:pt x="18135" y="14613"/>
                </a:cubicBezTo>
                <a:cubicBezTo>
                  <a:pt x="18159" y="14626"/>
                  <a:pt x="18239" y="14503"/>
                  <a:pt x="18239" y="14461"/>
                </a:cubicBezTo>
                <a:cubicBezTo>
                  <a:pt x="18231" y="14420"/>
                  <a:pt x="18231" y="14365"/>
                  <a:pt x="18247" y="14324"/>
                </a:cubicBezTo>
                <a:cubicBezTo>
                  <a:pt x="18255" y="14283"/>
                  <a:pt x="18247" y="14187"/>
                  <a:pt x="18207" y="14145"/>
                </a:cubicBezTo>
                <a:cubicBezTo>
                  <a:pt x="18167" y="14104"/>
                  <a:pt x="18183" y="14035"/>
                  <a:pt x="18215" y="14022"/>
                </a:cubicBezTo>
                <a:cubicBezTo>
                  <a:pt x="18239" y="14008"/>
                  <a:pt x="18303" y="13981"/>
                  <a:pt x="18311" y="13939"/>
                </a:cubicBezTo>
                <a:cubicBezTo>
                  <a:pt x="18319" y="13898"/>
                  <a:pt x="18383" y="13843"/>
                  <a:pt x="18439" y="13871"/>
                </a:cubicBezTo>
                <a:cubicBezTo>
                  <a:pt x="18487" y="13912"/>
                  <a:pt x="18527" y="13926"/>
                  <a:pt x="18584" y="13926"/>
                </a:cubicBezTo>
                <a:cubicBezTo>
                  <a:pt x="18640" y="13926"/>
                  <a:pt x="18768" y="13884"/>
                  <a:pt x="18768" y="13953"/>
                </a:cubicBezTo>
                <a:cubicBezTo>
                  <a:pt x="18768" y="14022"/>
                  <a:pt x="18784" y="14063"/>
                  <a:pt x="18768" y="14090"/>
                </a:cubicBezTo>
                <a:cubicBezTo>
                  <a:pt x="18760" y="14118"/>
                  <a:pt x="18840" y="14173"/>
                  <a:pt x="18864" y="14200"/>
                </a:cubicBezTo>
                <a:cubicBezTo>
                  <a:pt x="18896" y="14214"/>
                  <a:pt x="18912" y="14242"/>
                  <a:pt x="18920" y="14283"/>
                </a:cubicBezTo>
                <a:cubicBezTo>
                  <a:pt x="18928" y="14338"/>
                  <a:pt x="18944" y="14324"/>
                  <a:pt x="18968" y="14352"/>
                </a:cubicBezTo>
                <a:cubicBezTo>
                  <a:pt x="18984" y="14379"/>
                  <a:pt x="19008" y="14324"/>
                  <a:pt x="19016" y="14420"/>
                </a:cubicBezTo>
                <a:cubicBezTo>
                  <a:pt x="19024" y="14530"/>
                  <a:pt x="19032" y="14558"/>
                  <a:pt x="19032" y="14626"/>
                </a:cubicBezTo>
                <a:cubicBezTo>
                  <a:pt x="19040" y="14709"/>
                  <a:pt x="19064" y="14777"/>
                  <a:pt x="19064" y="14791"/>
                </a:cubicBezTo>
                <a:cubicBezTo>
                  <a:pt x="19064" y="14805"/>
                  <a:pt x="19104" y="15039"/>
                  <a:pt x="19160" y="15148"/>
                </a:cubicBezTo>
                <a:cubicBezTo>
                  <a:pt x="19208" y="15258"/>
                  <a:pt x="19289" y="15258"/>
                  <a:pt x="19305" y="15355"/>
                </a:cubicBezTo>
                <a:cubicBezTo>
                  <a:pt x="19321" y="15451"/>
                  <a:pt x="19337" y="15451"/>
                  <a:pt x="19361" y="15506"/>
                </a:cubicBezTo>
                <a:cubicBezTo>
                  <a:pt x="19377" y="15561"/>
                  <a:pt x="19393" y="15629"/>
                  <a:pt x="19417" y="15726"/>
                </a:cubicBezTo>
                <a:cubicBezTo>
                  <a:pt x="19441" y="15835"/>
                  <a:pt x="19553" y="16055"/>
                  <a:pt x="19561" y="16138"/>
                </a:cubicBezTo>
                <a:cubicBezTo>
                  <a:pt x="19561" y="16206"/>
                  <a:pt x="19521" y="16344"/>
                  <a:pt x="19537" y="16536"/>
                </a:cubicBezTo>
                <a:cubicBezTo>
                  <a:pt x="19561" y="16715"/>
                  <a:pt x="19569" y="16660"/>
                  <a:pt x="19585" y="16852"/>
                </a:cubicBezTo>
                <a:cubicBezTo>
                  <a:pt x="19601" y="17045"/>
                  <a:pt x="19577" y="17058"/>
                  <a:pt x="19617" y="17168"/>
                </a:cubicBezTo>
                <a:cubicBezTo>
                  <a:pt x="19657" y="17264"/>
                  <a:pt x="19657" y="17361"/>
                  <a:pt x="19665" y="17457"/>
                </a:cubicBezTo>
                <a:cubicBezTo>
                  <a:pt x="19665" y="17553"/>
                  <a:pt x="19641" y="17979"/>
                  <a:pt x="19641" y="18144"/>
                </a:cubicBezTo>
                <a:cubicBezTo>
                  <a:pt x="19649" y="18309"/>
                  <a:pt x="19673" y="18336"/>
                  <a:pt x="19649" y="18501"/>
                </a:cubicBezTo>
                <a:cubicBezTo>
                  <a:pt x="19625" y="18680"/>
                  <a:pt x="19617" y="18666"/>
                  <a:pt x="19633" y="18735"/>
                </a:cubicBezTo>
                <a:cubicBezTo>
                  <a:pt x="19649" y="18803"/>
                  <a:pt x="19657" y="19051"/>
                  <a:pt x="19649" y="19147"/>
                </a:cubicBezTo>
                <a:cubicBezTo>
                  <a:pt x="19649" y="19243"/>
                  <a:pt x="19625" y="19408"/>
                  <a:pt x="19601" y="19504"/>
                </a:cubicBezTo>
                <a:cubicBezTo>
                  <a:pt x="19577" y="19600"/>
                  <a:pt x="19553" y="19587"/>
                  <a:pt x="19553" y="19669"/>
                </a:cubicBezTo>
                <a:cubicBezTo>
                  <a:pt x="19545" y="19738"/>
                  <a:pt x="19497" y="19820"/>
                  <a:pt x="19481" y="19848"/>
                </a:cubicBezTo>
                <a:cubicBezTo>
                  <a:pt x="19465" y="19889"/>
                  <a:pt x="19449" y="19985"/>
                  <a:pt x="19433" y="19985"/>
                </a:cubicBezTo>
                <a:cubicBezTo>
                  <a:pt x="19417" y="19971"/>
                  <a:pt x="19369" y="19971"/>
                  <a:pt x="19345" y="19999"/>
                </a:cubicBezTo>
                <a:cubicBezTo>
                  <a:pt x="19329" y="20040"/>
                  <a:pt x="19321" y="20026"/>
                  <a:pt x="19305" y="20040"/>
                </a:cubicBezTo>
                <a:cubicBezTo>
                  <a:pt x="19281" y="20054"/>
                  <a:pt x="19257" y="20095"/>
                  <a:pt x="19241" y="20054"/>
                </a:cubicBezTo>
                <a:cubicBezTo>
                  <a:pt x="19233" y="20013"/>
                  <a:pt x="19200" y="19930"/>
                  <a:pt x="19184" y="19971"/>
                </a:cubicBezTo>
                <a:cubicBezTo>
                  <a:pt x="19176" y="20013"/>
                  <a:pt x="19152" y="20040"/>
                  <a:pt x="19136" y="20013"/>
                </a:cubicBezTo>
                <a:cubicBezTo>
                  <a:pt x="19112" y="19985"/>
                  <a:pt x="19080" y="20068"/>
                  <a:pt x="19088" y="20123"/>
                </a:cubicBezTo>
                <a:cubicBezTo>
                  <a:pt x="19096" y="20164"/>
                  <a:pt x="19096" y="20219"/>
                  <a:pt x="19080" y="20246"/>
                </a:cubicBezTo>
                <a:cubicBezTo>
                  <a:pt x="19064" y="20274"/>
                  <a:pt x="19096" y="20411"/>
                  <a:pt x="19080" y="20425"/>
                </a:cubicBezTo>
                <a:cubicBezTo>
                  <a:pt x="19064" y="20452"/>
                  <a:pt x="19040" y="20452"/>
                  <a:pt x="19032" y="20480"/>
                </a:cubicBezTo>
                <a:cubicBezTo>
                  <a:pt x="19032" y="20507"/>
                  <a:pt x="19040" y="20562"/>
                  <a:pt x="19032" y="20617"/>
                </a:cubicBezTo>
                <a:cubicBezTo>
                  <a:pt x="18992" y="20576"/>
                  <a:pt x="18960" y="20535"/>
                  <a:pt x="18952" y="20507"/>
                </a:cubicBezTo>
                <a:cubicBezTo>
                  <a:pt x="18944" y="20452"/>
                  <a:pt x="18968" y="20411"/>
                  <a:pt x="19016" y="20342"/>
                </a:cubicBezTo>
                <a:cubicBezTo>
                  <a:pt x="19056" y="20260"/>
                  <a:pt x="19016" y="20260"/>
                  <a:pt x="19000" y="20205"/>
                </a:cubicBezTo>
                <a:cubicBezTo>
                  <a:pt x="18984" y="20136"/>
                  <a:pt x="18952" y="20068"/>
                  <a:pt x="18928" y="19971"/>
                </a:cubicBezTo>
                <a:cubicBezTo>
                  <a:pt x="18896" y="19889"/>
                  <a:pt x="18864" y="19793"/>
                  <a:pt x="18824" y="19697"/>
                </a:cubicBezTo>
                <a:cubicBezTo>
                  <a:pt x="18784" y="19600"/>
                  <a:pt x="18712" y="19587"/>
                  <a:pt x="18672" y="19518"/>
                </a:cubicBezTo>
                <a:cubicBezTo>
                  <a:pt x="18640" y="19463"/>
                  <a:pt x="18688" y="19422"/>
                  <a:pt x="18728" y="19339"/>
                </a:cubicBezTo>
                <a:cubicBezTo>
                  <a:pt x="18776" y="19271"/>
                  <a:pt x="18712" y="19243"/>
                  <a:pt x="18736" y="19133"/>
                </a:cubicBezTo>
                <a:cubicBezTo>
                  <a:pt x="18768" y="19023"/>
                  <a:pt x="18904" y="19092"/>
                  <a:pt x="18960" y="19051"/>
                </a:cubicBezTo>
                <a:cubicBezTo>
                  <a:pt x="19016" y="18996"/>
                  <a:pt x="18984" y="18941"/>
                  <a:pt x="18960" y="18886"/>
                </a:cubicBezTo>
                <a:cubicBezTo>
                  <a:pt x="18936" y="18817"/>
                  <a:pt x="18944" y="18776"/>
                  <a:pt x="18968" y="18721"/>
                </a:cubicBezTo>
                <a:cubicBezTo>
                  <a:pt x="18984" y="18680"/>
                  <a:pt x="18952" y="18570"/>
                  <a:pt x="18944" y="18542"/>
                </a:cubicBezTo>
                <a:cubicBezTo>
                  <a:pt x="18944" y="18529"/>
                  <a:pt x="18944" y="18432"/>
                  <a:pt x="18944" y="18377"/>
                </a:cubicBezTo>
                <a:cubicBezTo>
                  <a:pt x="18944" y="18323"/>
                  <a:pt x="18920" y="18268"/>
                  <a:pt x="18904" y="18213"/>
                </a:cubicBezTo>
                <a:cubicBezTo>
                  <a:pt x="18888" y="18171"/>
                  <a:pt x="18872" y="18116"/>
                  <a:pt x="18856" y="18006"/>
                </a:cubicBezTo>
                <a:cubicBezTo>
                  <a:pt x="18840" y="17910"/>
                  <a:pt x="18856" y="17938"/>
                  <a:pt x="18824" y="17828"/>
                </a:cubicBezTo>
                <a:cubicBezTo>
                  <a:pt x="18792" y="17732"/>
                  <a:pt x="18832" y="17759"/>
                  <a:pt x="18832" y="17663"/>
                </a:cubicBezTo>
                <a:cubicBezTo>
                  <a:pt x="18840" y="17567"/>
                  <a:pt x="18832" y="17512"/>
                  <a:pt x="18792" y="17512"/>
                </a:cubicBezTo>
                <a:cubicBezTo>
                  <a:pt x="18760" y="17512"/>
                  <a:pt x="18736" y="17416"/>
                  <a:pt x="18728" y="17388"/>
                </a:cubicBezTo>
                <a:cubicBezTo>
                  <a:pt x="18728" y="17347"/>
                  <a:pt x="18680" y="17237"/>
                  <a:pt x="18656" y="17306"/>
                </a:cubicBezTo>
                <a:cubicBezTo>
                  <a:pt x="18632" y="17374"/>
                  <a:pt x="18552" y="17457"/>
                  <a:pt x="18552" y="17539"/>
                </a:cubicBezTo>
                <a:cubicBezTo>
                  <a:pt x="18552" y="17622"/>
                  <a:pt x="18527" y="17622"/>
                  <a:pt x="18495" y="17677"/>
                </a:cubicBezTo>
                <a:cubicBezTo>
                  <a:pt x="18463" y="17732"/>
                  <a:pt x="18439" y="17814"/>
                  <a:pt x="18447" y="17869"/>
                </a:cubicBezTo>
                <a:cubicBezTo>
                  <a:pt x="18455" y="17938"/>
                  <a:pt x="18439" y="17993"/>
                  <a:pt x="18407" y="18034"/>
                </a:cubicBezTo>
                <a:cubicBezTo>
                  <a:pt x="18367" y="18075"/>
                  <a:pt x="18255" y="18213"/>
                  <a:pt x="18223" y="18254"/>
                </a:cubicBezTo>
                <a:cubicBezTo>
                  <a:pt x="18183" y="18281"/>
                  <a:pt x="18143" y="18254"/>
                  <a:pt x="18111" y="18199"/>
                </a:cubicBezTo>
                <a:cubicBezTo>
                  <a:pt x="18079" y="18144"/>
                  <a:pt x="18103" y="18075"/>
                  <a:pt x="18063" y="18061"/>
                </a:cubicBezTo>
                <a:cubicBezTo>
                  <a:pt x="18031" y="18061"/>
                  <a:pt x="17991" y="18006"/>
                  <a:pt x="17983" y="17938"/>
                </a:cubicBezTo>
                <a:cubicBezTo>
                  <a:pt x="17975" y="17869"/>
                  <a:pt x="17927" y="17842"/>
                  <a:pt x="17911" y="17897"/>
                </a:cubicBezTo>
                <a:cubicBezTo>
                  <a:pt x="17903" y="17965"/>
                  <a:pt x="17782" y="17952"/>
                  <a:pt x="17734" y="17855"/>
                </a:cubicBezTo>
                <a:cubicBezTo>
                  <a:pt x="17686" y="17759"/>
                  <a:pt x="17662" y="17814"/>
                  <a:pt x="17606" y="17897"/>
                </a:cubicBezTo>
                <a:cubicBezTo>
                  <a:pt x="17558" y="17965"/>
                  <a:pt x="17526" y="17828"/>
                  <a:pt x="17486" y="17897"/>
                </a:cubicBezTo>
                <a:cubicBezTo>
                  <a:pt x="17454" y="17952"/>
                  <a:pt x="17390" y="18034"/>
                  <a:pt x="17350" y="18034"/>
                </a:cubicBezTo>
                <a:cubicBezTo>
                  <a:pt x="17310" y="18020"/>
                  <a:pt x="17270" y="18006"/>
                  <a:pt x="17238" y="17883"/>
                </a:cubicBezTo>
                <a:cubicBezTo>
                  <a:pt x="17206" y="17759"/>
                  <a:pt x="17181" y="17855"/>
                  <a:pt x="17173" y="17800"/>
                </a:cubicBezTo>
                <a:cubicBezTo>
                  <a:pt x="17157" y="17745"/>
                  <a:pt x="17093" y="17635"/>
                  <a:pt x="17069" y="17622"/>
                </a:cubicBezTo>
                <a:cubicBezTo>
                  <a:pt x="17037" y="17594"/>
                  <a:pt x="16965" y="17471"/>
                  <a:pt x="16941" y="17416"/>
                </a:cubicBezTo>
                <a:cubicBezTo>
                  <a:pt x="16917" y="17374"/>
                  <a:pt x="16797" y="17251"/>
                  <a:pt x="16781" y="17196"/>
                </a:cubicBezTo>
                <a:cubicBezTo>
                  <a:pt x="16765" y="17141"/>
                  <a:pt x="16677" y="17100"/>
                  <a:pt x="16653" y="17017"/>
                </a:cubicBezTo>
                <a:cubicBezTo>
                  <a:pt x="16629" y="16921"/>
                  <a:pt x="16541" y="16921"/>
                  <a:pt x="16508" y="16880"/>
                </a:cubicBezTo>
                <a:cubicBezTo>
                  <a:pt x="16476" y="16825"/>
                  <a:pt x="16356" y="16880"/>
                  <a:pt x="16308" y="16935"/>
                </a:cubicBezTo>
                <a:cubicBezTo>
                  <a:pt x="16252" y="17003"/>
                  <a:pt x="16180" y="16921"/>
                  <a:pt x="16124" y="16907"/>
                </a:cubicBezTo>
                <a:cubicBezTo>
                  <a:pt x="16068" y="16880"/>
                  <a:pt x="16044" y="16990"/>
                  <a:pt x="15988" y="17058"/>
                </a:cubicBezTo>
                <a:cubicBezTo>
                  <a:pt x="15932" y="17127"/>
                  <a:pt x="15860" y="17168"/>
                  <a:pt x="15827" y="17237"/>
                </a:cubicBezTo>
                <a:cubicBezTo>
                  <a:pt x="15795" y="17319"/>
                  <a:pt x="15667" y="17416"/>
                  <a:pt x="15667" y="17471"/>
                </a:cubicBezTo>
                <a:cubicBezTo>
                  <a:pt x="15667" y="17526"/>
                  <a:pt x="15643" y="17663"/>
                  <a:pt x="15627" y="17773"/>
                </a:cubicBezTo>
                <a:cubicBezTo>
                  <a:pt x="15611" y="17883"/>
                  <a:pt x="15651" y="17883"/>
                  <a:pt x="15675" y="17842"/>
                </a:cubicBezTo>
                <a:cubicBezTo>
                  <a:pt x="15699" y="17814"/>
                  <a:pt x="15731" y="17745"/>
                  <a:pt x="15763" y="17773"/>
                </a:cubicBezTo>
                <a:cubicBezTo>
                  <a:pt x="15795" y="17800"/>
                  <a:pt x="15771" y="17855"/>
                  <a:pt x="15803" y="17924"/>
                </a:cubicBezTo>
                <a:cubicBezTo>
                  <a:pt x="15827" y="17979"/>
                  <a:pt x="15819" y="18171"/>
                  <a:pt x="15787" y="18226"/>
                </a:cubicBezTo>
                <a:cubicBezTo>
                  <a:pt x="15763" y="18281"/>
                  <a:pt x="15779" y="18350"/>
                  <a:pt x="15779" y="18446"/>
                </a:cubicBezTo>
                <a:cubicBezTo>
                  <a:pt x="15787" y="18556"/>
                  <a:pt x="15771" y="18639"/>
                  <a:pt x="15779" y="18694"/>
                </a:cubicBezTo>
                <a:cubicBezTo>
                  <a:pt x="15779" y="18762"/>
                  <a:pt x="15779" y="18817"/>
                  <a:pt x="15771" y="18858"/>
                </a:cubicBezTo>
                <a:cubicBezTo>
                  <a:pt x="15763" y="18913"/>
                  <a:pt x="15795" y="18968"/>
                  <a:pt x="15819" y="19023"/>
                </a:cubicBezTo>
                <a:cubicBezTo>
                  <a:pt x="15852" y="19092"/>
                  <a:pt x="15827" y="19147"/>
                  <a:pt x="15787" y="19188"/>
                </a:cubicBezTo>
                <a:cubicBezTo>
                  <a:pt x="15747" y="19229"/>
                  <a:pt x="15699" y="19353"/>
                  <a:pt x="15691" y="19422"/>
                </a:cubicBezTo>
                <a:cubicBezTo>
                  <a:pt x="15683" y="19490"/>
                  <a:pt x="15627" y="19559"/>
                  <a:pt x="15579" y="19573"/>
                </a:cubicBezTo>
                <a:cubicBezTo>
                  <a:pt x="15539" y="19573"/>
                  <a:pt x="15483" y="19573"/>
                  <a:pt x="15443" y="19559"/>
                </a:cubicBezTo>
                <a:cubicBezTo>
                  <a:pt x="15403" y="19559"/>
                  <a:pt x="15379" y="19559"/>
                  <a:pt x="15355" y="19518"/>
                </a:cubicBezTo>
                <a:cubicBezTo>
                  <a:pt x="15339" y="19490"/>
                  <a:pt x="15283" y="19518"/>
                  <a:pt x="15251" y="19559"/>
                </a:cubicBezTo>
                <a:cubicBezTo>
                  <a:pt x="15227" y="19614"/>
                  <a:pt x="15138" y="19710"/>
                  <a:pt x="15106" y="19642"/>
                </a:cubicBezTo>
                <a:cubicBezTo>
                  <a:pt x="15066" y="19587"/>
                  <a:pt x="14986" y="19614"/>
                  <a:pt x="14946" y="19614"/>
                </a:cubicBezTo>
                <a:cubicBezTo>
                  <a:pt x="14906" y="19614"/>
                  <a:pt x="14866" y="19724"/>
                  <a:pt x="14834" y="19806"/>
                </a:cubicBezTo>
                <a:cubicBezTo>
                  <a:pt x="14802" y="19903"/>
                  <a:pt x="14770" y="19916"/>
                  <a:pt x="14762" y="20026"/>
                </a:cubicBezTo>
                <a:cubicBezTo>
                  <a:pt x="14754" y="20136"/>
                  <a:pt x="14738" y="20177"/>
                  <a:pt x="14674" y="20177"/>
                </a:cubicBezTo>
                <a:cubicBezTo>
                  <a:pt x="14610" y="20191"/>
                  <a:pt x="14441" y="20384"/>
                  <a:pt x="14425" y="20439"/>
                </a:cubicBezTo>
                <a:cubicBezTo>
                  <a:pt x="14401" y="20494"/>
                  <a:pt x="14361" y="20576"/>
                  <a:pt x="14329" y="20548"/>
                </a:cubicBezTo>
                <a:cubicBezTo>
                  <a:pt x="14297" y="20521"/>
                  <a:pt x="14265" y="20590"/>
                  <a:pt x="14225" y="20603"/>
                </a:cubicBezTo>
                <a:cubicBezTo>
                  <a:pt x="14185" y="20617"/>
                  <a:pt x="14145" y="20658"/>
                  <a:pt x="14113" y="20603"/>
                </a:cubicBezTo>
                <a:cubicBezTo>
                  <a:pt x="14081" y="20562"/>
                  <a:pt x="14041" y="20590"/>
                  <a:pt x="14009" y="20631"/>
                </a:cubicBezTo>
                <a:cubicBezTo>
                  <a:pt x="13969" y="20672"/>
                  <a:pt x="13905" y="20672"/>
                  <a:pt x="13873" y="20617"/>
                </a:cubicBezTo>
                <a:cubicBezTo>
                  <a:pt x="13841" y="20562"/>
                  <a:pt x="13784" y="20548"/>
                  <a:pt x="13784" y="20466"/>
                </a:cubicBezTo>
                <a:cubicBezTo>
                  <a:pt x="13784" y="20370"/>
                  <a:pt x="13744" y="20425"/>
                  <a:pt x="13712" y="20452"/>
                </a:cubicBezTo>
                <a:cubicBezTo>
                  <a:pt x="13688" y="20480"/>
                  <a:pt x="13600" y="20494"/>
                  <a:pt x="13592" y="20411"/>
                </a:cubicBezTo>
                <a:cubicBezTo>
                  <a:pt x="13592" y="20342"/>
                  <a:pt x="13536" y="20315"/>
                  <a:pt x="13512" y="20315"/>
                </a:cubicBezTo>
                <a:cubicBezTo>
                  <a:pt x="13488" y="20301"/>
                  <a:pt x="13472" y="20425"/>
                  <a:pt x="13408" y="20356"/>
                </a:cubicBezTo>
                <a:cubicBezTo>
                  <a:pt x="13344" y="20301"/>
                  <a:pt x="13216" y="20411"/>
                  <a:pt x="13160" y="20439"/>
                </a:cubicBezTo>
                <a:cubicBezTo>
                  <a:pt x="13111" y="20452"/>
                  <a:pt x="13087" y="20562"/>
                  <a:pt x="13063" y="20576"/>
                </a:cubicBezTo>
                <a:cubicBezTo>
                  <a:pt x="13031" y="20590"/>
                  <a:pt x="12983" y="20658"/>
                  <a:pt x="12959" y="20658"/>
                </a:cubicBezTo>
                <a:cubicBezTo>
                  <a:pt x="12943" y="20645"/>
                  <a:pt x="12791" y="20603"/>
                  <a:pt x="12735" y="20535"/>
                </a:cubicBezTo>
                <a:cubicBezTo>
                  <a:pt x="12671" y="20480"/>
                  <a:pt x="12671" y="20480"/>
                  <a:pt x="12663" y="20411"/>
                </a:cubicBezTo>
                <a:cubicBezTo>
                  <a:pt x="12655" y="20342"/>
                  <a:pt x="12631" y="20232"/>
                  <a:pt x="12615" y="20150"/>
                </a:cubicBezTo>
                <a:cubicBezTo>
                  <a:pt x="12599" y="20040"/>
                  <a:pt x="12567" y="20095"/>
                  <a:pt x="12511" y="20095"/>
                </a:cubicBezTo>
                <a:cubicBezTo>
                  <a:pt x="12446" y="20095"/>
                  <a:pt x="12406" y="20068"/>
                  <a:pt x="12398" y="20054"/>
                </a:cubicBezTo>
                <a:cubicBezTo>
                  <a:pt x="12390" y="20026"/>
                  <a:pt x="12334" y="19971"/>
                  <a:pt x="12278" y="19985"/>
                </a:cubicBezTo>
                <a:cubicBezTo>
                  <a:pt x="12214" y="19999"/>
                  <a:pt x="12190" y="20013"/>
                  <a:pt x="12142" y="19985"/>
                </a:cubicBezTo>
                <a:cubicBezTo>
                  <a:pt x="12086" y="19958"/>
                  <a:pt x="12070" y="19971"/>
                  <a:pt x="12030" y="19916"/>
                </a:cubicBezTo>
                <a:cubicBezTo>
                  <a:pt x="11990" y="19848"/>
                  <a:pt x="11974" y="19944"/>
                  <a:pt x="11974" y="19985"/>
                </a:cubicBezTo>
                <a:cubicBezTo>
                  <a:pt x="11974" y="20026"/>
                  <a:pt x="11950" y="20040"/>
                  <a:pt x="11918" y="20081"/>
                </a:cubicBezTo>
                <a:cubicBezTo>
                  <a:pt x="11878" y="20136"/>
                  <a:pt x="11902" y="20205"/>
                  <a:pt x="11870" y="20219"/>
                </a:cubicBezTo>
                <a:cubicBezTo>
                  <a:pt x="11838" y="20246"/>
                  <a:pt x="11814" y="20384"/>
                  <a:pt x="11814" y="20466"/>
                </a:cubicBezTo>
                <a:cubicBezTo>
                  <a:pt x="11814" y="20548"/>
                  <a:pt x="11838" y="20590"/>
                  <a:pt x="11886" y="20686"/>
                </a:cubicBezTo>
                <a:cubicBezTo>
                  <a:pt x="11934" y="20782"/>
                  <a:pt x="11942" y="20892"/>
                  <a:pt x="11902" y="20933"/>
                </a:cubicBezTo>
                <a:cubicBezTo>
                  <a:pt x="11862" y="20974"/>
                  <a:pt x="11870" y="20988"/>
                  <a:pt x="11822" y="21071"/>
                </a:cubicBezTo>
                <a:cubicBezTo>
                  <a:pt x="11781" y="21153"/>
                  <a:pt x="11733" y="21153"/>
                  <a:pt x="11709" y="21098"/>
                </a:cubicBezTo>
                <a:cubicBezTo>
                  <a:pt x="11693" y="21057"/>
                  <a:pt x="11645" y="21084"/>
                  <a:pt x="11629" y="21084"/>
                </a:cubicBezTo>
                <a:cubicBezTo>
                  <a:pt x="11605" y="21084"/>
                  <a:pt x="11557" y="21084"/>
                  <a:pt x="11533" y="21057"/>
                </a:cubicBezTo>
                <a:cubicBezTo>
                  <a:pt x="11517" y="21016"/>
                  <a:pt x="11469" y="21057"/>
                  <a:pt x="11445" y="21098"/>
                </a:cubicBezTo>
                <a:cubicBezTo>
                  <a:pt x="11413" y="21139"/>
                  <a:pt x="11373" y="21098"/>
                  <a:pt x="11325" y="21084"/>
                </a:cubicBezTo>
                <a:cubicBezTo>
                  <a:pt x="11285" y="21084"/>
                  <a:pt x="11205" y="21016"/>
                  <a:pt x="11197" y="20961"/>
                </a:cubicBezTo>
                <a:cubicBezTo>
                  <a:pt x="11181" y="20906"/>
                  <a:pt x="11181" y="20837"/>
                  <a:pt x="11173" y="20810"/>
                </a:cubicBezTo>
                <a:cubicBezTo>
                  <a:pt x="11173" y="20782"/>
                  <a:pt x="11076" y="20810"/>
                  <a:pt x="11060" y="20796"/>
                </a:cubicBezTo>
                <a:cubicBezTo>
                  <a:pt x="11044" y="20768"/>
                  <a:pt x="10996" y="20810"/>
                  <a:pt x="10980" y="20810"/>
                </a:cubicBezTo>
                <a:cubicBezTo>
                  <a:pt x="10964" y="20810"/>
                  <a:pt x="10884" y="20782"/>
                  <a:pt x="10860" y="20741"/>
                </a:cubicBezTo>
                <a:cubicBezTo>
                  <a:pt x="10836" y="20686"/>
                  <a:pt x="10820" y="20713"/>
                  <a:pt x="10788" y="20727"/>
                </a:cubicBezTo>
                <a:cubicBezTo>
                  <a:pt x="10748" y="20727"/>
                  <a:pt x="10748" y="20768"/>
                  <a:pt x="10724" y="20768"/>
                </a:cubicBezTo>
                <a:cubicBezTo>
                  <a:pt x="10700" y="20768"/>
                  <a:pt x="10652" y="20796"/>
                  <a:pt x="10636" y="20837"/>
                </a:cubicBezTo>
                <a:cubicBezTo>
                  <a:pt x="10620" y="20864"/>
                  <a:pt x="10604" y="20892"/>
                  <a:pt x="10572" y="20906"/>
                </a:cubicBezTo>
                <a:cubicBezTo>
                  <a:pt x="10540" y="20906"/>
                  <a:pt x="10540" y="20961"/>
                  <a:pt x="10508" y="20974"/>
                </a:cubicBezTo>
                <a:cubicBezTo>
                  <a:pt x="10484" y="21002"/>
                  <a:pt x="10435" y="21043"/>
                  <a:pt x="10403" y="21071"/>
                </a:cubicBezTo>
                <a:cubicBezTo>
                  <a:pt x="10379" y="21098"/>
                  <a:pt x="10363" y="21153"/>
                  <a:pt x="10323" y="21153"/>
                </a:cubicBezTo>
                <a:cubicBezTo>
                  <a:pt x="10283" y="21167"/>
                  <a:pt x="10283" y="21249"/>
                  <a:pt x="10291" y="21290"/>
                </a:cubicBezTo>
                <a:cubicBezTo>
                  <a:pt x="10291" y="21318"/>
                  <a:pt x="10195" y="21400"/>
                  <a:pt x="10155" y="21400"/>
                </a:cubicBezTo>
                <a:cubicBezTo>
                  <a:pt x="10115" y="21400"/>
                  <a:pt x="10075" y="21400"/>
                  <a:pt x="10035" y="21400"/>
                </a:cubicBezTo>
                <a:cubicBezTo>
                  <a:pt x="10003" y="21400"/>
                  <a:pt x="9979" y="21469"/>
                  <a:pt x="9963" y="21524"/>
                </a:cubicBezTo>
                <a:cubicBezTo>
                  <a:pt x="9955" y="21565"/>
                  <a:pt x="9891" y="21579"/>
                  <a:pt x="9859" y="21579"/>
                </a:cubicBezTo>
                <a:cubicBezTo>
                  <a:pt x="9819" y="21579"/>
                  <a:pt x="9779" y="21510"/>
                  <a:pt x="9754" y="21469"/>
                </a:cubicBezTo>
                <a:cubicBezTo>
                  <a:pt x="9730" y="21414"/>
                  <a:pt x="9698" y="21359"/>
                  <a:pt x="9698" y="21332"/>
                </a:cubicBezTo>
                <a:cubicBezTo>
                  <a:pt x="9690" y="21290"/>
                  <a:pt x="9706" y="21249"/>
                  <a:pt x="9698" y="21235"/>
                </a:cubicBezTo>
                <a:cubicBezTo>
                  <a:pt x="9690" y="21208"/>
                  <a:pt x="9642" y="21290"/>
                  <a:pt x="9618" y="21332"/>
                </a:cubicBezTo>
                <a:cubicBezTo>
                  <a:pt x="9594" y="21387"/>
                  <a:pt x="9538" y="21359"/>
                  <a:pt x="9522" y="21332"/>
                </a:cubicBezTo>
                <a:cubicBezTo>
                  <a:pt x="9514" y="21290"/>
                  <a:pt x="9418" y="21290"/>
                  <a:pt x="9418" y="21290"/>
                </a:cubicBezTo>
                <a:cubicBezTo>
                  <a:pt x="9418" y="21290"/>
                  <a:pt x="9394" y="21222"/>
                  <a:pt x="9394" y="21153"/>
                </a:cubicBezTo>
                <a:cubicBezTo>
                  <a:pt x="9386" y="21084"/>
                  <a:pt x="9338" y="21043"/>
                  <a:pt x="9314" y="21002"/>
                </a:cubicBezTo>
                <a:cubicBezTo>
                  <a:pt x="9282" y="20974"/>
                  <a:pt x="9234" y="20961"/>
                  <a:pt x="9226" y="20933"/>
                </a:cubicBezTo>
                <a:cubicBezTo>
                  <a:pt x="9226" y="20892"/>
                  <a:pt x="9266" y="20768"/>
                  <a:pt x="9186" y="20658"/>
                </a:cubicBezTo>
                <a:cubicBezTo>
                  <a:pt x="9114" y="20548"/>
                  <a:pt x="9041" y="20507"/>
                  <a:pt x="9017" y="20548"/>
                </a:cubicBezTo>
                <a:cubicBezTo>
                  <a:pt x="9001" y="20603"/>
                  <a:pt x="8929" y="20672"/>
                  <a:pt x="8897" y="20645"/>
                </a:cubicBezTo>
                <a:cubicBezTo>
                  <a:pt x="8857" y="20617"/>
                  <a:pt x="8809" y="20658"/>
                  <a:pt x="8769" y="20603"/>
                </a:cubicBezTo>
                <a:cubicBezTo>
                  <a:pt x="8729" y="20548"/>
                  <a:pt x="8697" y="20562"/>
                  <a:pt x="8681" y="20507"/>
                </a:cubicBezTo>
                <a:cubicBezTo>
                  <a:pt x="8665" y="20452"/>
                  <a:pt x="8665" y="20411"/>
                  <a:pt x="8673" y="20356"/>
                </a:cubicBezTo>
                <a:cubicBezTo>
                  <a:pt x="8681" y="20301"/>
                  <a:pt x="8625" y="20301"/>
                  <a:pt x="8585" y="20315"/>
                </a:cubicBezTo>
                <a:cubicBezTo>
                  <a:pt x="8545" y="20329"/>
                  <a:pt x="8553" y="20452"/>
                  <a:pt x="8553" y="20452"/>
                </a:cubicBezTo>
                <a:cubicBezTo>
                  <a:pt x="8457" y="20507"/>
                  <a:pt x="8457" y="20507"/>
                  <a:pt x="8457" y="20507"/>
                </a:cubicBezTo>
                <a:cubicBezTo>
                  <a:pt x="8457" y="20507"/>
                  <a:pt x="8280" y="19710"/>
                  <a:pt x="8256" y="19518"/>
                </a:cubicBezTo>
                <a:cubicBezTo>
                  <a:pt x="8224" y="19339"/>
                  <a:pt x="8160" y="19064"/>
                  <a:pt x="8112" y="18996"/>
                </a:cubicBezTo>
                <a:cubicBezTo>
                  <a:pt x="8064" y="18927"/>
                  <a:pt x="7992" y="18748"/>
                  <a:pt x="7992" y="18680"/>
                </a:cubicBezTo>
                <a:cubicBezTo>
                  <a:pt x="7992" y="18625"/>
                  <a:pt x="8016" y="18639"/>
                  <a:pt x="8040" y="18611"/>
                </a:cubicBezTo>
                <a:cubicBezTo>
                  <a:pt x="8064" y="18584"/>
                  <a:pt x="8048" y="18529"/>
                  <a:pt x="8024" y="18529"/>
                </a:cubicBezTo>
                <a:cubicBezTo>
                  <a:pt x="8008" y="18529"/>
                  <a:pt x="7960" y="18542"/>
                  <a:pt x="7944" y="18556"/>
                </a:cubicBezTo>
                <a:cubicBezTo>
                  <a:pt x="7920" y="18570"/>
                  <a:pt x="7888" y="18597"/>
                  <a:pt x="7856" y="18584"/>
                </a:cubicBezTo>
                <a:cubicBezTo>
                  <a:pt x="7832" y="18584"/>
                  <a:pt x="7800" y="18597"/>
                  <a:pt x="7776" y="18639"/>
                </a:cubicBezTo>
                <a:cubicBezTo>
                  <a:pt x="7760" y="18680"/>
                  <a:pt x="7719" y="18721"/>
                  <a:pt x="7711" y="18721"/>
                </a:cubicBezTo>
                <a:cubicBezTo>
                  <a:pt x="7711" y="18721"/>
                  <a:pt x="7647" y="18721"/>
                  <a:pt x="7623" y="18762"/>
                </a:cubicBezTo>
                <a:cubicBezTo>
                  <a:pt x="7591" y="18803"/>
                  <a:pt x="7551" y="18803"/>
                  <a:pt x="7551" y="18776"/>
                </a:cubicBezTo>
                <a:cubicBezTo>
                  <a:pt x="7543" y="18748"/>
                  <a:pt x="7519" y="18707"/>
                  <a:pt x="7495" y="18748"/>
                </a:cubicBezTo>
                <a:cubicBezTo>
                  <a:pt x="7471" y="18790"/>
                  <a:pt x="7415" y="18776"/>
                  <a:pt x="7415" y="18735"/>
                </a:cubicBezTo>
                <a:cubicBezTo>
                  <a:pt x="7407" y="18694"/>
                  <a:pt x="7391" y="18666"/>
                  <a:pt x="7407" y="18639"/>
                </a:cubicBezTo>
                <a:cubicBezTo>
                  <a:pt x="7423" y="18597"/>
                  <a:pt x="7463" y="18542"/>
                  <a:pt x="7463" y="18542"/>
                </a:cubicBezTo>
                <a:cubicBezTo>
                  <a:pt x="7463" y="18542"/>
                  <a:pt x="7407" y="18501"/>
                  <a:pt x="7383" y="18460"/>
                </a:cubicBezTo>
                <a:cubicBezTo>
                  <a:pt x="7367" y="18419"/>
                  <a:pt x="7335" y="18432"/>
                  <a:pt x="7311" y="18474"/>
                </a:cubicBezTo>
                <a:cubicBezTo>
                  <a:pt x="7287" y="18501"/>
                  <a:pt x="7279" y="18364"/>
                  <a:pt x="7279" y="18336"/>
                </a:cubicBezTo>
                <a:cubicBezTo>
                  <a:pt x="7279" y="18295"/>
                  <a:pt x="7255" y="18240"/>
                  <a:pt x="7239" y="18281"/>
                </a:cubicBezTo>
                <a:cubicBezTo>
                  <a:pt x="7215" y="18336"/>
                  <a:pt x="7143" y="18323"/>
                  <a:pt x="7143" y="18295"/>
                </a:cubicBezTo>
                <a:cubicBezTo>
                  <a:pt x="7135" y="18268"/>
                  <a:pt x="7087" y="18254"/>
                  <a:pt x="7071" y="18213"/>
                </a:cubicBezTo>
                <a:cubicBezTo>
                  <a:pt x="7054" y="18171"/>
                  <a:pt x="7079" y="18171"/>
                  <a:pt x="7095" y="18130"/>
                </a:cubicBezTo>
                <a:cubicBezTo>
                  <a:pt x="7111" y="18089"/>
                  <a:pt x="7119" y="18048"/>
                  <a:pt x="7127" y="17993"/>
                </a:cubicBezTo>
                <a:cubicBezTo>
                  <a:pt x="7127" y="17924"/>
                  <a:pt x="7111" y="17897"/>
                  <a:pt x="7119" y="17855"/>
                </a:cubicBezTo>
                <a:cubicBezTo>
                  <a:pt x="7135" y="17828"/>
                  <a:pt x="7119" y="17773"/>
                  <a:pt x="7103" y="17718"/>
                </a:cubicBezTo>
                <a:cubicBezTo>
                  <a:pt x="7095" y="17677"/>
                  <a:pt x="7046" y="17649"/>
                  <a:pt x="7014" y="17677"/>
                </a:cubicBezTo>
                <a:cubicBezTo>
                  <a:pt x="6974" y="17718"/>
                  <a:pt x="6966" y="17663"/>
                  <a:pt x="6950" y="17622"/>
                </a:cubicBezTo>
                <a:cubicBezTo>
                  <a:pt x="6942" y="17567"/>
                  <a:pt x="6862" y="17457"/>
                  <a:pt x="6806" y="17457"/>
                </a:cubicBezTo>
                <a:cubicBezTo>
                  <a:pt x="6758" y="17471"/>
                  <a:pt x="6750" y="17512"/>
                  <a:pt x="6710" y="17512"/>
                </a:cubicBezTo>
                <a:cubicBezTo>
                  <a:pt x="6678" y="17526"/>
                  <a:pt x="6670" y="17594"/>
                  <a:pt x="6654" y="17594"/>
                </a:cubicBezTo>
                <a:cubicBezTo>
                  <a:pt x="6646" y="17608"/>
                  <a:pt x="6542" y="17635"/>
                  <a:pt x="6526" y="17622"/>
                </a:cubicBezTo>
                <a:cubicBezTo>
                  <a:pt x="6502" y="17608"/>
                  <a:pt x="6422" y="17594"/>
                  <a:pt x="6373" y="17594"/>
                </a:cubicBezTo>
                <a:cubicBezTo>
                  <a:pt x="6325" y="17594"/>
                  <a:pt x="6277" y="17594"/>
                  <a:pt x="6237" y="17526"/>
                </a:cubicBezTo>
                <a:cubicBezTo>
                  <a:pt x="6197" y="17471"/>
                  <a:pt x="6157" y="17526"/>
                  <a:pt x="6109" y="17594"/>
                </a:cubicBezTo>
                <a:cubicBezTo>
                  <a:pt x="6069" y="17677"/>
                  <a:pt x="6021" y="17553"/>
                  <a:pt x="5981" y="17539"/>
                </a:cubicBezTo>
                <a:cubicBezTo>
                  <a:pt x="5941" y="17526"/>
                  <a:pt x="5885" y="17526"/>
                  <a:pt x="5829" y="17498"/>
                </a:cubicBezTo>
                <a:cubicBezTo>
                  <a:pt x="5773" y="17471"/>
                  <a:pt x="5716" y="17498"/>
                  <a:pt x="5676" y="17498"/>
                </a:cubicBezTo>
                <a:cubicBezTo>
                  <a:pt x="5636" y="17498"/>
                  <a:pt x="5620" y="17498"/>
                  <a:pt x="5572" y="17429"/>
                </a:cubicBezTo>
                <a:cubicBezTo>
                  <a:pt x="5524" y="17374"/>
                  <a:pt x="5420" y="17333"/>
                  <a:pt x="5412" y="17347"/>
                </a:cubicBezTo>
                <a:cubicBezTo>
                  <a:pt x="5404" y="17374"/>
                  <a:pt x="5388" y="17402"/>
                  <a:pt x="5364" y="17471"/>
                </a:cubicBezTo>
                <a:cubicBezTo>
                  <a:pt x="5332" y="17526"/>
                  <a:pt x="5356" y="17539"/>
                  <a:pt x="5364" y="17581"/>
                </a:cubicBezTo>
                <a:cubicBezTo>
                  <a:pt x="5380" y="17622"/>
                  <a:pt x="5356" y="17622"/>
                  <a:pt x="5340" y="17663"/>
                </a:cubicBezTo>
                <a:cubicBezTo>
                  <a:pt x="5316" y="17704"/>
                  <a:pt x="5364" y="17732"/>
                  <a:pt x="5436" y="17828"/>
                </a:cubicBezTo>
                <a:cubicBezTo>
                  <a:pt x="5500" y="17924"/>
                  <a:pt x="5460" y="17938"/>
                  <a:pt x="5428" y="17952"/>
                </a:cubicBezTo>
                <a:cubicBezTo>
                  <a:pt x="5396" y="17979"/>
                  <a:pt x="5340" y="17869"/>
                  <a:pt x="5316" y="17828"/>
                </a:cubicBezTo>
                <a:cubicBezTo>
                  <a:pt x="5284" y="17773"/>
                  <a:pt x="5244" y="17842"/>
                  <a:pt x="5204" y="17883"/>
                </a:cubicBezTo>
                <a:cubicBezTo>
                  <a:pt x="5164" y="17938"/>
                  <a:pt x="5188" y="18048"/>
                  <a:pt x="5188" y="18103"/>
                </a:cubicBezTo>
                <a:cubicBezTo>
                  <a:pt x="5188" y="18171"/>
                  <a:pt x="5180" y="18144"/>
                  <a:pt x="5124" y="18144"/>
                </a:cubicBezTo>
                <a:cubicBezTo>
                  <a:pt x="5068" y="18130"/>
                  <a:pt x="5011" y="18103"/>
                  <a:pt x="4979" y="18144"/>
                </a:cubicBezTo>
                <a:cubicBezTo>
                  <a:pt x="4947" y="18185"/>
                  <a:pt x="5027" y="18295"/>
                  <a:pt x="5044" y="18364"/>
                </a:cubicBezTo>
                <a:cubicBezTo>
                  <a:pt x="5068" y="18432"/>
                  <a:pt x="5092" y="18474"/>
                  <a:pt x="5132" y="18542"/>
                </a:cubicBezTo>
                <a:cubicBezTo>
                  <a:pt x="5172" y="18611"/>
                  <a:pt x="5148" y="18652"/>
                  <a:pt x="5124" y="18735"/>
                </a:cubicBezTo>
                <a:cubicBezTo>
                  <a:pt x="5100" y="18817"/>
                  <a:pt x="5092" y="18900"/>
                  <a:pt x="5019" y="18886"/>
                </a:cubicBezTo>
                <a:cubicBezTo>
                  <a:pt x="4947" y="18858"/>
                  <a:pt x="4867" y="18803"/>
                  <a:pt x="4867" y="18762"/>
                </a:cubicBezTo>
                <a:cubicBezTo>
                  <a:pt x="4867" y="18721"/>
                  <a:pt x="4835" y="18666"/>
                  <a:pt x="4827" y="18666"/>
                </a:cubicBezTo>
                <a:cubicBezTo>
                  <a:pt x="4811" y="18666"/>
                  <a:pt x="4787" y="18735"/>
                  <a:pt x="4763" y="18735"/>
                </a:cubicBezTo>
                <a:cubicBezTo>
                  <a:pt x="4739" y="18735"/>
                  <a:pt x="4659" y="18625"/>
                  <a:pt x="4643" y="18570"/>
                </a:cubicBezTo>
                <a:cubicBezTo>
                  <a:pt x="4619" y="18515"/>
                  <a:pt x="4595" y="18487"/>
                  <a:pt x="4619" y="18405"/>
                </a:cubicBezTo>
                <a:cubicBezTo>
                  <a:pt x="4643" y="18323"/>
                  <a:pt x="4579" y="18364"/>
                  <a:pt x="4547" y="18309"/>
                </a:cubicBezTo>
                <a:cubicBezTo>
                  <a:pt x="4515" y="18240"/>
                  <a:pt x="4499" y="18240"/>
                  <a:pt x="4483" y="18281"/>
                </a:cubicBezTo>
                <a:cubicBezTo>
                  <a:pt x="4475" y="18323"/>
                  <a:pt x="4387" y="18391"/>
                  <a:pt x="4379" y="18336"/>
                </a:cubicBezTo>
                <a:cubicBezTo>
                  <a:pt x="4379" y="18281"/>
                  <a:pt x="4362" y="18199"/>
                  <a:pt x="4338" y="18144"/>
                </a:cubicBezTo>
                <a:cubicBezTo>
                  <a:pt x="4306" y="18075"/>
                  <a:pt x="4250" y="18048"/>
                  <a:pt x="4194" y="18116"/>
                </a:cubicBezTo>
                <a:cubicBezTo>
                  <a:pt x="4146" y="18185"/>
                  <a:pt x="4050" y="18226"/>
                  <a:pt x="4050" y="18171"/>
                </a:cubicBezTo>
                <a:cubicBezTo>
                  <a:pt x="4050" y="18116"/>
                  <a:pt x="3986" y="17979"/>
                  <a:pt x="3978" y="17910"/>
                </a:cubicBezTo>
                <a:cubicBezTo>
                  <a:pt x="3970" y="17842"/>
                  <a:pt x="3922" y="17842"/>
                  <a:pt x="3914" y="17924"/>
                </a:cubicBezTo>
                <a:cubicBezTo>
                  <a:pt x="3914" y="18006"/>
                  <a:pt x="3834" y="18048"/>
                  <a:pt x="3858" y="17938"/>
                </a:cubicBezTo>
                <a:cubicBezTo>
                  <a:pt x="3874" y="17842"/>
                  <a:pt x="3882" y="17814"/>
                  <a:pt x="3874" y="17773"/>
                </a:cubicBezTo>
                <a:cubicBezTo>
                  <a:pt x="3866" y="17718"/>
                  <a:pt x="3842" y="17622"/>
                  <a:pt x="3834" y="17526"/>
                </a:cubicBezTo>
                <a:cubicBezTo>
                  <a:pt x="3834" y="17429"/>
                  <a:pt x="3802" y="17416"/>
                  <a:pt x="3730" y="17347"/>
                </a:cubicBezTo>
                <a:cubicBezTo>
                  <a:pt x="3649" y="17264"/>
                  <a:pt x="3689" y="17251"/>
                  <a:pt x="3689" y="17168"/>
                </a:cubicBezTo>
                <a:cubicBezTo>
                  <a:pt x="3689" y="17100"/>
                  <a:pt x="3633" y="17086"/>
                  <a:pt x="3601" y="17100"/>
                </a:cubicBezTo>
                <a:cubicBezTo>
                  <a:pt x="3561" y="17113"/>
                  <a:pt x="3521" y="17141"/>
                  <a:pt x="3513" y="17100"/>
                </a:cubicBezTo>
                <a:cubicBezTo>
                  <a:pt x="3505" y="17058"/>
                  <a:pt x="3513" y="17017"/>
                  <a:pt x="3473" y="16921"/>
                </a:cubicBezTo>
                <a:cubicBezTo>
                  <a:pt x="3425" y="16839"/>
                  <a:pt x="3385" y="16921"/>
                  <a:pt x="3337" y="16962"/>
                </a:cubicBezTo>
                <a:cubicBezTo>
                  <a:pt x="3289" y="17003"/>
                  <a:pt x="3177" y="16990"/>
                  <a:pt x="3169" y="16962"/>
                </a:cubicBezTo>
                <a:cubicBezTo>
                  <a:pt x="3161" y="16935"/>
                  <a:pt x="3121" y="16894"/>
                  <a:pt x="3097" y="16976"/>
                </a:cubicBezTo>
                <a:cubicBezTo>
                  <a:pt x="3073" y="17045"/>
                  <a:pt x="3041" y="17017"/>
                  <a:pt x="2968" y="16990"/>
                </a:cubicBezTo>
                <a:cubicBezTo>
                  <a:pt x="2904" y="16976"/>
                  <a:pt x="2880" y="17086"/>
                  <a:pt x="2864" y="17251"/>
                </a:cubicBezTo>
                <a:cubicBezTo>
                  <a:pt x="2848" y="17402"/>
                  <a:pt x="2712" y="17292"/>
                  <a:pt x="2720" y="17210"/>
                </a:cubicBezTo>
                <a:cubicBezTo>
                  <a:pt x="2728" y="17141"/>
                  <a:pt x="2728" y="16976"/>
                  <a:pt x="2712" y="16880"/>
                </a:cubicBezTo>
                <a:cubicBezTo>
                  <a:pt x="2704" y="16784"/>
                  <a:pt x="2648" y="16894"/>
                  <a:pt x="2600" y="16976"/>
                </a:cubicBezTo>
                <a:cubicBezTo>
                  <a:pt x="2560" y="17058"/>
                  <a:pt x="2528" y="17003"/>
                  <a:pt x="2480" y="17072"/>
                </a:cubicBezTo>
                <a:cubicBezTo>
                  <a:pt x="2424" y="17141"/>
                  <a:pt x="2440" y="17251"/>
                  <a:pt x="2408" y="17347"/>
                </a:cubicBezTo>
                <a:cubicBezTo>
                  <a:pt x="2384" y="17457"/>
                  <a:pt x="2319" y="17374"/>
                  <a:pt x="2255" y="17457"/>
                </a:cubicBezTo>
                <a:cubicBezTo>
                  <a:pt x="2183" y="17539"/>
                  <a:pt x="2231" y="17635"/>
                  <a:pt x="2263" y="17745"/>
                </a:cubicBezTo>
                <a:cubicBezTo>
                  <a:pt x="2295" y="17855"/>
                  <a:pt x="2191" y="17842"/>
                  <a:pt x="2215" y="17924"/>
                </a:cubicBezTo>
                <a:cubicBezTo>
                  <a:pt x="2231" y="17993"/>
                  <a:pt x="2295" y="18006"/>
                  <a:pt x="2327" y="18034"/>
                </a:cubicBezTo>
                <a:cubicBezTo>
                  <a:pt x="2368" y="18075"/>
                  <a:pt x="2360" y="18171"/>
                  <a:pt x="2360" y="18240"/>
                </a:cubicBezTo>
                <a:cubicBezTo>
                  <a:pt x="2360" y="18309"/>
                  <a:pt x="2352" y="18377"/>
                  <a:pt x="2352" y="18570"/>
                </a:cubicBezTo>
                <a:cubicBezTo>
                  <a:pt x="2352" y="18748"/>
                  <a:pt x="2295" y="18721"/>
                  <a:pt x="2287" y="18680"/>
                </a:cubicBezTo>
                <a:cubicBezTo>
                  <a:pt x="2287" y="18639"/>
                  <a:pt x="2223" y="18625"/>
                  <a:pt x="2255" y="18721"/>
                </a:cubicBezTo>
                <a:cubicBezTo>
                  <a:pt x="2279" y="18776"/>
                  <a:pt x="2295" y="18886"/>
                  <a:pt x="2303" y="18955"/>
                </a:cubicBezTo>
                <a:cubicBezTo>
                  <a:pt x="2287" y="18968"/>
                  <a:pt x="2247" y="18982"/>
                  <a:pt x="2223" y="18968"/>
                </a:cubicBezTo>
                <a:cubicBezTo>
                  <a:pt x="2191" y="18968"/>
                  <a:pt x="2175" y="19010"/>
                  <a:pt x="2127" y="19010"/>
                </a:cubicBezTo>
                <a:cubicBezTo>
                  <a:pt x="2079" y="19010"/>
                  <a:pt x="2135" y="18996"/>
                  <a:pt x="2055" y="18968"/>
                </a:cubicBezTo>
                <a:cubicBezTo>
                  <a:pt x="1975" y="18955"/>
                  <a:pt x="1959" y="18955"/>
                  <a:pt x="1935" y="18927"/>
                </a:cubicBezTo>
                <a:cubicBezTo>
                  <a:pt x="1919" y="18886"/>
                  <a:pt x="1919" y="18872"/>
                  <a:pt x="1871" y="18886"/>
                </a:cubicBezTo>
                <a:cubicBezTo>
                  <a:pt x="1823" y="18900"/>
                  <a:pt x="1799" y="18982"/>
                  <a:pt x="1807" y="18982"/>
                </a:cubicBezTo>
                <a:cubicBezTo>
                  <a:pt x="1735" y="19010"/>
                  <a:pt x="1679" y="19078"/>
                  <a:pt x="1622" y="19092"/>
                </a:cubicBezTo>
                <a:cubicBezTo>
                  <a:pt x="1566" y="19106"/>
                  <a:pt x="1542" y="19147"/>
                  <a:pt x="1558" y="19243"/>
                </a:cubicBezTo>
                <a:cubicBezTo>
                  <a:pt x="1566" y="19326"/>
                  <a:pt x="1574" y="19504"/>
                  <a:pt x="1566" y="19587"/>
                </a:cubicBezTo>
                <a:cubicBezTo>
                  <a:pt x="1558" y="19669"/>
                  <a:pt x="1582" y="19669"/>
                  <a:pt x="1518" y="19738"/>
                </a:cubicBezTo>
                <a:cubicBezTo>
                  <a:pt x="1454" y="19806"/>
                  <a:pt x="1438" y="19930"/>
                  <a:pt x="1438" y="20026"/>
                </a:cubicBezTo>
                <a:cubicBezTo>
                  <a:pt x="1438" y="20109"/>
                  <a:pt x="1398" y="20191"/>
                  <a:pt x="1398" y="20274"/>
                </a:cubicBezTo>
                <a:cubicBezTo>
                  <a:pt x="1398" y="20356"/>
                  <a:pt x="1430" y="20494"/>
                  <a:pt x="1430" y="20603"/>
                </a:cubicBezTo>
                <a:cubicBezTo>
                  <a:pt x="1422" y="20672"/>
                  <a:pt x="1438" y="20741"/>
                  <a:pt x="1438" y="20796"/>
                </a:cubicBezTo>
                <a:cubicBezTo>
                  <a:pt x="1406" y="20796"/>
                  <a:pt x="1374" y="20810"/>
                  <a:pt x="1358" y="20810"/>
                </a:cubicBezTo>
                <a:cubicBezTo>
                  <a:pt x="1302" y="20810"/>
                  <a:pt x="1262" y="20810"/>
                  <a:pt x="1230" y="20851"/>
                </a:cubicBezTo>
                <a:cubicBezTo>
                  <a:pt x="1206" y="20892"/>
                  <a:pt x="1142" y="20837"/>
                  <a:pt x="1126" y="20768"/>
                </a:cubicBezTo>
                <a:cubicBezTo>
                  <a:pt x="1102" y="20713"/>
                  <a:pt x="1086" y="20590"/>
                  <a:pt x="1086" y="20521"/>
                </a:cubicBezTo>
                <a:cubicBezTo>
                  <a:pt x="1086" y="20466"/>
                  <a:pt x="1070" y="20370"/>
                  <a:pt x="1062" y="20301"/>
                </a:cubicBezTo>
                <a:cubicBezTo>
                  <a:pt x="1054" y="20232"/>
                  <a:pt x="973" y="20123"/>
                  <a:pt x="957" y="20054"/>
                </a:cubicBezTo>
                <a:cubicBezTo>
                  <a:pt x="933" y="19985"/>
                  <a:pt x="925" y="19971"/>
                  <a:pt x="933" y="19848"/>
                </a:cubicBezTo>
                <a:cubicBezTo>
                  <a:pt x="941" y="19724"/>
                  <a:pt x="901" y="19573"/>
                  <a:pt x="885" y="19532"/>
                </a:cubicBezTo>
                <a:cubicBezTo>
                  <a:pt x="869" y="19490"/>
                  <a:pt x="845" y="19477"/>
                  <a:pt x="821" y="19435"/>
                </a:cubicBezTo>
                <a:cubicBezTo>
                  <a:pt x="797" y="19394"/>
                  <a:pt x="725" y="19408"/>
                  <a:pt x="709" y="19367"/>
                </a:cubicBezTo>
                <a:cubicBezTo>
                  <a:pt x="693" y="19312"/>
                  <a:pt x="701" y="19298"/>
                  <a:pt x="709" y="19243"/>
                </a:cubicBezTo>
                <a:cubicBezTo>
                  <a:pt x="717" y="19202"/>
                  <a:pt x="685" y="19161"/>
                  <a:pt x="661" y="19092"/>
                </a:cubicBezTo>
                <a:cubicBezTo>
                  <a:pt x="629" y="19023"/>
                  <a:pt x="637" y="19023"/>
                  <a:pt x="645" y="18941"/>
                </a:cubicBezTo>
                <a:cubicBezTo>
                  <a:pt x="661" y="18872"/>
                  <a:pt x="573" y="18776"/>
                  <a:pt x="549" y="18721"/>
                </a:cubicBezTo>
                <a:cubicBezTo>
                  <a:pt x="517" y="18666"/>
                  <a:pt x="485" y="18666"/>
                  <a:pt x="453" y="18611"/>
                </a:cubicBezTo>
                <a:cubicBezTo>
                  <a:pt x="421" y="18570"/>
                  <a:pt x="373" y="18446"/>
                  <a:pt x="357" y="18336"/>
                </a:cubicBezTo>
                <a:cubicBezTo>
                  <a:pt x="333" y="18226"/>
                  <a:pt x="252" y="18130"/>
                  <a:pt x="220" y="18075"/>
                </a:cubicBezTo>
                <a:cubicBezTo>
                  <a:pt x="204" y="18061"/>
                  <a:pt x="188" y="18075"/>
                  <a:pt x="172" y="18103"/>
                </a:cubicBezTo>
                <a:cubicBezTo>
                  <a:pt x="172" y="18061"/>
                  <a:pt x="172" y="18020"/>
                  <a:pt x="172" y="17979"/>
                </a:cubicBezTo>
                <a:cubicBezTo>
                  <a:pt x="172" y="17883"/>
                  <a:pt x="172" y="17663"/>
                  <a:pt x="164" y="17567"/>
                </a:cubicBezTo>
                <a:cubicBezTo>
                  <a:pt x="156" y="17471"/>
                  <a:pt x="76" y="17278"/>
                  <a:pt x="68" y="17223"/>
                </a:cubicBezTo>
                <a:cubicBezTo>
                  <a:pt x="68" y="17168"/>
                  <a:pt x="100" y="17072"/>
                  <a:pt x="60" y="17003"/>
                </a:cubicBezTo>
                <a:cubicBezTo>
                  <a:pt x="20" y="16948"/>
                  <a:pt x="-12" y="16894"/>
                  <a:pt x="4" y="16825"/>
                </a:cubicBezTo>
                <a:cubicBezTo>
                  <a:pt x="20" y="16742"/>
                  <a:pt x="44" y="16701"/>
                  <a:pt x="12" y="16660"/>
                </a:cubicBezTo>
                <a:cubicBezTo>
                  <a:pt x="-20" y="16605"/>
                  <a:pt x="28" y="16509"/>
                  <a:pt x="52" y="16509"/>
                </a:cubicBezTo>
                <a:cubicBezTo>
                  <a:pt x="76" y="16509"/>
                  <a:pt x="108" y="16564"/>
                  <a:pt x="116" y="16646"/>
                </a:cubicBezTo>
                <a:cubicBezTo>
                  <a:pt x="132" y="16715"/>
                  <a:pt x="196" y="16770"/>
                  <a:pt x="204" y="16701"/>
                </a:cubicBezTo>
                <a:cubicBezTo>
                  <a:pt x="212" y="16632"/>
                  <a:pt x="212" y="16591"/>
                  <a:pt x="252" y="16605"/>
                </a:cubicBezTo>
                <a:cubicBezTo>
                  <a:pt x="292" y="16605"/>
                  <a:pt x="341" y="16619"/>
                  <a:pt x="373" y="16577"/>
                </a:cubicBezTo>
                <a:cubicBezTo>
                  <a:pt x="405" y="16536"/>
                  <a:pt x="477" y="16701"/>
                  <a:pt x="461" y="16577"/>
                </a:cubicBezTo>
                <a:cubicBezTo>
                  <a:pt x="445" y="16468"/>
                  <a:pt x="413" y="16385"/>
                  <a:pt x="429" y="16330"/>
                </a:cubicBezTo>
                <a:cubicBezTo>
                  <a:pt x="453" y="16275"/>
                  <a:pt x="541" y="16261"/>
                  <a:pt x="541" y="16344"/>
                </a:cubicBezTo>
                <a:cubicBezTo>
                  <a:pt x="549" y="16426"/>
                  <a:pt x="597" y="16344"/>
                  <a:pt x="605" y="16316"/>
                </a:cubicBezTo>
                <a:cubicBezTo>
                  <a:pt x="621" y="16303"/>
                  <a:pt x="661" y="16385"/>
                  <a:pt x="685" y="16399"/>
                </a:cubicBezTo>
                <a:cubicBezTo>
                  <a:pt x="701" y="16426"/>
                  <a:pt x="797" y="16481"/>
                  <a:pt x="797" y="16426"/>
                </a:cubicBezTo>
                <a:cubicBezTo>
                  <a:pt x="805" y="16371"/>
                  <a:pt x="717" y="16289"/>
                  <a:pt x="669" y="16248"/>
                </a:cubicBezTo>
                <a:cubicBezTo>
                  <a:pt x="661" y="16248"/>
                  <a:pt x="661" y="16234"/>
                  <a:pt x="653" y="16234"/>
                </a:cubicBezTo>
                <a:cubicBezTo>
                  <a:pt x="669" y="16193"/>
                  <a:pt x="693" y="16152"/>
                  <a:pt x="701" y="16124"/>
                </a:cubicBezTo>
                <a:cubicBezTo>
                  <a:pt x="717" y="16069"/>
                  <a:pt x="725" y="16055"/>
                  <a:pt x="773" y="16069"/>
                </a:cubicBezTo>
                <a:cubicBezTo>
                  <a:pt x="821" y="16097"/>
                  <a:pt x="821" y="16110"/>
                  <a:pt x="861" y="16097"/>
                </a:cubicBezTo>
                <a:cubicBezTo>
                  <a:pt x="901" y="16083"/>
                  <a:pt x="925" y="16124"/>
                  <a:pt x="949" y="16179"/>
                </a:cubicBezTo>
                <a:cubicBezTo>
                  <a:pt x="973" y="16248"/>
                  <a:pt x="998" y="16275"/>
                  <a:pt x="1030" y="16289"/>
                </a:cubicBezTo>
                <a:cubicBezTo>
                  <a:pt x="1062" y="16316"/>
                  <a:pt x="1110" y="16206"/>
                  <a:pt x="1134" y="16165"/>
                </a:cubicBezTo>
                <a:cubicBezTo>
                  <a:pt x="1166" y="16124"/>
                  <a:pt x="1182" y="16042"/>
                  <a:pt x="1190" y="15987"/>
                </a:cubicBezTo>
                <a:cubicBezTo>
                  <a:pt x="1198" y="15932"/>
                  <a:pt x="1206" y="15932"/>
                  <a:pt x="1246" y="15877"/>
                </a:cubicBezTo>
                <a:cubicBezTo>
                  <a:pt x="1278" y="15808"/>
                  <a:pt x="1294" y="15863"/>
                  <a:pt x="1334" y="15863"/>
                </a:cubicBezTo>
                <a:cubicBezTo>
                  <a:pt x="1374" y="15863"/>
                  <a:pt x="1382" y="15835"/>
                  <a:pt x="1398" y="15753"/>
                </a:cubicBezTo>
                <a:cubicBezTo>
                  <a:pt x="1406" y="15671"/>
                  <a:pt x="1358" y="15643"/>
                  <a:pt x="1366" y="15588"/>
                </a:cubicBezTo>
                <a:cubicBezTo>
                  <a:pt x="1366" y="15533"/>
                  <a:pt x="1342" y="15437"/>
                  <a:pt x="1326" y="15410"/>
                </a:cubicBezTo>
                <a:cubicBezTo>
                  <a:pt x="1310" y="15382"/>
                  <a:pt x="1294" y="15355"/>
                  <a:pt x="1278" y="15286"/>
                </a:cubicBezTo>
                <a:cubicBezTo>
                  <a:pt x="1262" y="15231"/>
                  <a:pt x="1262" y="15231"/>
                  <a:pt x="1254" y="15162"/>
                </a:cubicBezTo>
                <a:cubicBezTo>
                  <a:pt x="1254" y="15094"/>
                  <a:pt x="1206" y="15148"/>
                  <a:pt x="1182" y="15107"/>
                </a:cubicBezTo>
                <a:cubicBezTo>
                  <a:pt x="1150" y="15066"/>
                  <a:pt x="1166" y="15039"/>
                  <a:pt x="1166" y="14984"/>
                </a:cubicBezTo>
                <a:cubicBezTo>
                  <a:pt x="1166" y="14929"/>
                  <a:pt x="1198" y="14901"/>
                  <a:pt x="1198" y="14819"/>
                </a:cubicBezTo>
                <a:cubicBezTo>
                  <a:pt x="1206" y="14736"/>
                  <a:pt x="1150" y="14750"/>
                  <a:pt x="1102" y="14723"/>
                </a:cubicBezTo>
                <a:cubicBezTo>
                  <a:pt x="1062" y="14681"/>
                  <a:pt x="1022" y="14640"/>
                  <a:pt x="1022" y="14571"/>
                </a:cubicBezTo>
                <a:cubicBezTo>
                  <a:pt x="1022" y="14503"/>
                  <a:pt x="1022" y="14434"/>
                  <a:pt x="989" y="14434"/>
                </a:cubicBezTo>
                <a:cubicBezTo>
                  <a:pt x="965" y="14434"/>
                  <a:pt x="957" y="14365"/>
                  <a:pt x="957" y="14310"/>
                </a:cubicBezTo>
                <a:cubicBezTo>
                  <a:pt x="957" y="14255"/>
                  <a:pt x="989" y="14228"/>
                  <a:pt x="1006" y="14187"/>
                </a:cubicBezTo>
                <a:cubicBezTo>
                  <a:pt x="1022" y="14159"/>
                  <a:pt x="1030" y="14035"/>
                  <a:pt x="1030" y="13981"/>
                </a:cubicBezTo>
                <a:cubicBezTo>
                  <a:pt x="1030" y="13939"/>
                  <a:pt x="989" y="13884"/>
                  <a:pt x="965" y="13843"/>
                </a:cubicBezTo>
                <a:cubicBezTo>
                  <a:pt x="949" y="13816"/>
                  <a:pt x="973" y="13706"/>
                  <a:pt x="998" y="13637"/>
                </a:cubicBezTo>
                <a:cubicBezTo>
                  <a:pt x="1022" y="13555"/>
                  <a:pt x="1022" y="13582"/>
                  <a:pt x="1062" y="13610"/>
                </a:cubicBezTo>
                <a:cubicBezTo>
                  <a:pt x="1094" y="13651"/>
                  <a:pt x="1070" y="13541"/>
                  <a:pt x="1094" y="13486"/>
                </a:cubicBezTo>
                <a:cubicBezTo>
                  <a:pt x="1126" y="13417"/>
                  <a:pt x="1126" y="13335"/>
                  <a:pt x="1118" y="13266"/>
                </a:cubicBezTo>
                <a:cubicBezTo>
                  <a:pt x="1110" y="13197"/>
                  <a:pt x="1070" y="13197"/>
                  <a:pt x="1046" y="13142"/>
                </a:cubicBezTo>
                <a:cubicBezTo>
                  <a:pt x="1022" y="13101"/>
                  <a:pt x="965" y="13142"/>
                  <a:pt x="957" y="13087"/>
                </a:cubicBezTo>
                <a:cubicBezTo>
                  <a:pt x="949" y="13046"/>
                  <a:pt x="933" y="12991"/>
                  <a:pt x="925" y="12991"/>
                </a:cubicBezTo>
                <a:cubicBezTo>
                  <a:pt x="917" y="12991"/>
                  <a:pt x="901" y="12991"/>
                  <a:pt x="869" y="12991"/>
                </a:cubicBezTo>
                <a:cubicBezTo>
                  <a:pt x="837" y="13005"/>
                  <a:pt x="821" y="12991"/>
                  <a:pt x="821" y="12923"/>
                </a:cubicBezTo>
                <a:cubicBezTo>
                  <a:pt x="821" y="12854"/>
                  <a:pt x="861" y="12813"/>
                  <a:pt x="861" y="12758"/>
                </a:cubicBezTo>
                <a:cubicBezTo>
                  <a:pt x="869" y="12703"/>
                  <a:pt x="941" y="12689"/>
                  <a:pt x="941" y="12565"/>
                </a:cubicBezTo>
                <a:cubicBezTo>
                  <a:pt x="941" y="12442"/>
                  <a:pt x="965" y="12455"/>
                  <a:pt x="998" y="12455"/>
                </a:cubicBezTo>
                <a:cubicBezTo>
                  <a:pt x="1038" y="12469"/>
                  <a:pt x="1054" y="12483"/>
                  <a:pt x="1054" y="12579"/>
                </a:cubicBezTo>
                <a:cubicBezTo>
                  <a:pt x="1054" y="12689"/>
                  <a:pt x="1110" y="12661"/>
                  <a:pt x="1158" y="12661"/>
                </a:cubicBezTo>
                <a:cubicBezTo>
                  <a:pt x="1206" y="12661"/>
                  <a:pt x="1222" y="12661"/>
                  <a:pt x="1230" y="12565"/>
                </a:cubicBezTo>
                <a:cubicBezTo>
                  <a:pt x="1238" y="12469"/>
                  <a:pt x="1246" y="12483"/>
                  <a:pt x="1246" y="12442"/>
                </a:cubicBezTo>
                <a:cubicBezTo>
                  <a:pt x="1238" y="12387"/>
                  <a:pt x="1198" y="12373"/>
                  <a:pt x="1190" y="12318"/>
                </a:cubicBezTo>
                <a:cubicBezTo>
                  <a:pt x="1182" y="12249"/>
                  <a:pt x="1238" y="12263"/>
                  <a:pt x="1238" y="12222"/>
                </a:cubicBezTo>
                <a:cubicBezTo>
                  <a:pt x="1238" y="12181"/>
                  <a:pt x="1222" y="12139"/>
                  <a:pt x="1222" y="12084"/>
                </a:cubicBezTo>
                <a:cubicBezTo>
                  <a:pt x="1222" y="12043"/>
                  <a:pt x="1262" y="11961"/>
                  <a:pt x="1286" y="11933"/>
                </a:cubicBezTo>
                <a:cubicBezTo>
                  <a:pt x="1302" y="11906"/>
                  <a:pt x="1286" y="11810"/>
                  <a:pt x="1286" y="11768"/>
                </a:cubicBezTo>
                <a:cubicBezTo>
                  <a:pt x="1294" y="11727"/>
                  <a:pt x="1358" y="11713"/>
                  <a:pt x="1390" y="11713"/>
                </a:cubicBezTo>
                <a:cubicBezTo>
                  <a:pt x="1422" y="11700"/>
                  <a:pt x="1390" y="11603"/>
                  <a:pt x="1446" y="11562"/>
                </a:cubicBezTo>
                <a:cubicBezTo>
                  <a:pt x="1502" y="11521"/>
                  <a:pt x="1462" y="11480"/>
                  <a:pt x="1462" y="11370"/>
                </a:cubicBezTo>
                <a:cubicBezTo>
                  <a:pt x="1462" y="11246"/>
                  <a:pt x="1446" y="11219"/>
                  <a:pt x="1398" y="11191"/>
                </a:cubicBezTo>
                <a:cubicBezTo>
                  <a:pt x="1358" y="11177"/>
                  <a:pt x="1350" y="11150"/>
                  <a:pt x="1382" y="11081"/>
                </a:cubicBezTo>
                <a:cubicBezTo>
                  <a:pt x="1414" y="11026"/>
                  <a:pt x="1358" y="10971"/>
                  <a:pt x="1334" y="10916"/>
                </a:cubicBezTo>
                <a:cubicBezTo>
                  <a:pt x="1302" y="10861"/>
                  <a:pt x="1318" y="10793"/>
                  <a:pt x="1310" y="10752"/>
                </a:cubicBezTo>
                <a:cubicBezTo>
                  <a:pt x="1302" y="10710"/>
                  <a:pt x="1366" y="10642"/>
                  <a:pt x="1406" y="10559"/>
                </a:cubicBezTo>
                <a:cubicBezTo>
                  <a:pt x="1438" y="10477"/>
                  <a:pt x="1422" y="10394"/>
                  <a:pt x="1430" y="10367"/>
                </a:cubicBezTo>
                <a:cubicBezTo>
                  <a:pt x="1438" y="10326"/>
                  <a:pt x="1526" y="10339"/>
                  <a:pt x="1534" y="10298"/>
                </a:cubicBezTo>
                <a:cubicBezTo>
                  <a:pt x="1550" y="10271"/>
                  <a:pt x="1558" y="10078"/>
                  <a:pt x="1558" y="10078"/>
                </a:cubicBezTo>
                <a:cubicBezTo>
                  <a:pt x="1558" y="10078"/>
                  <a:pt x="1646" y="10064"/>
                  <a:pt x="1687" y="10051"/>
                </a:cubicBezTo>
                <a:cubicBezTo>
                  <a:pt x="1727" y="10051"/>
                  <a:pt x="1735" y="9982"/>
                  <a:pt x="1743" y="9900"/>
                </a:cubicBezTo>
                <a:cubicBezTo>
                  <a:pt x="1751" y="9803"/>
                  <a:pt x="1799" y="9735"/>
                  <a:pt x="1871" y="9721"/>
                </a:cubicBezTo>
                <a:cubicBezTo>
                  <a:pt x="1935" y="9707"/>
                  <a:pt x="2031" y="9707"/>
                  <a:pt x="2063" y="9680"/>
                </a:cubicBezTo>
                <a:cubicBezTo>
                  <a:pt x="2071" y="9680"/>
                  <a:pt x="2071" y="9611"/>
                  <a:pt x="2063" y="9556"/>
                </a:cubicBezTo>
                <a:close/>
                <a:moveTo>
                  <a:pt x="36" y="9226"/>
                </a:moveTo>
                <a:cubicBezTo>
                  <a:pt x="36" y="9226"/>
                  <a:pt x="36" y="9226"/>
                  <a:pt x="36" y="9226"/>
                </a:cubicBezTo>
                <a:cubicBezTo>
                  <a:pt x="52" y="9295"/>
                  <a:pt x="68" y="9364"/>
                  <a:pt x="76" y="9391"/>
                </a:cubicBezTo>
                <a:cubicBezTo>
                  <a:pt x="84" y="9405"/>
                  <a:pt x="220" y="9776"/>
                  <a:pt x="236" y="9858"/>
                </a:cubicBezTo>
                <a:cubicBezTo>
                  <a:pt x="260" y="9927"/>
                  <a:pt x="292" y="10051"/>
                  <a:pt x="333" y="9996"/>
                </a:cubicBezTo>
                <a:cubicBezTo>
                  <a:pt x="365" y="9941"/>
                  <a:pt x="397" y="9927"/>
                  <a:pt x="429" y="9927"/>
                </a:cubicBezTo>
                <a:cubicBezTo>
                  <a:pt x="469" y="9941"/>
                  <a:pt x="493" y="9831"/>
                  <a:pt x="445" y="9735"/>
                </a:cubicBezTo>
                <a:cubicBezTo>
                  <a:pt x="397" y="9639"/>
                  <a:pt x="381" y="9611"/>
                  <a:pt x="405" y="9487"/>
                </a:cubicBezTo>
                <a:cubicBezTo>
                  <a:pt x="405" y="9460"/>
                  <a:pt x="405" y="9405"/>
                  <a:pt x="397" y="9336"/>
                </a:cubicBezTo>
                <a:cubicBezTo>
                  <a:pt x="397" y="9336"/>
                  <a:pt x="389" y="9350"/>
                  <a:pt x="389" y="9364"/>
                </a:cubicBezTo>
                <a:cubicBezTo>
                  <a:pt x="341" y="9460"/>
                  <a:pt x="260" y="9460"/>
                  <a:pt x="252" y="9419"/>
                </a:cubicBezTo>
                <a:cubicBezTo>
                  <a:pt x="236" y="9391"/>
                  <a:pt x="172" y="9295"/>
                  <a:pt x="148" y="9295"/>
                </a:cubicBezTo>
                <a:cubicBezTo>
                  <a:pt x="116" y="9309"/>
                  <a:pt x="124" y="9281"/>
                  <a:pt x="52" y="9240"/>
                </a:cubicBezTo>
                <a:cubicBezTo>
                  <a:pt x="44" y="9240"/>
                  <a:pt x="44" y="9226"/>
                  <a:pt x="36" y="9226"/>
                </a:cubicBezTo>
                <a:close/>
                <a:moveTo>
                  <a:pt x="18688" y="13280"/>
                </a:moveTo>
                <a:cubicBezTo>
                  <a:pt x="18688" y="13280"/>
                  <a:pt x="18688" y="13280"/>
                  <a:pt x="18688" y="13280"/>
                </a:cubicBezTo>
                <a:cubicBezTo>
                  <a:pt x="18680" y="13321"/>
                  <a:pt x="18720" y="13417"/>
                  <a:pt x="18752" y="13417"/>
                </a:cubicBezTo>
                <a:cubicBezTo>
                  <a:pt x="18792" y="13417"/>
                  <a:pt x="18808" y="13458"/>
                  <a:pt x="18840" y="13541"/>
                </a:cubicBezTo>
                <a:cubicBezTo>
                  <a:pt x="18864" y="13623"/>
                  <a:pt x="18888" y="13664"/>
                  <a:pt x="18848" y="13678"/>
                </a:cubicBezTo>
                <a:cubicBezTo>
                  <a:pt x="18800" y="13678"/>
                  <a:pt x="18776" y="13774"/>
                  <a:pt x="18800" y="13843"/>
                </a:cubicBezTo>
                <a:cubicBezTo>
                  <a:pt x="18824" y="13912"/>
                  <a:pt x="18888" y="13967"/>
                  <a:pt x="18912" y="14022"/>
                </a:cubicBezTo>
                <a:cubicBezTo>
                  <a:pt x="18936" y="14077"/>
                  <a:pt x="19024" y="14324"/>
                  <a:pt x="19072" y="14393"/>
                </a:cubicBezTo>
                <a:cubicBezTo>
                  <a:pt x="19112" y="14461"/>
                  <a:pt x="19208" y="14420"/>
                  <a:pt x="19273" y="14489"/>
                </a:cubicBezTo>
                <a:cubicBezTo>
                  <a:pt x="19337" y="14544"/>
                  <a:pt x="19345" y="14668"/>
                  <a:pt x="19361" y="14764"/>
                </a:cubicBezTo>
                <a:cubicBezTo>
                  <a:pt x="19377" y="14860"/>
                  <a:pt x="19489" y="14929"/>
                  <a:pt x="19529" y="15011"/>
                </a:cubicBezTo>
                <a:cubicBezTo>
                  <a:pt x="19569" y="15094"/>
                  <a:pt x="19713" y="15437"/>
                  <a:pt x="19737" y="15533"/>
                </a:cubicBezTo>
                <a:cubicBezTo>
                  <a:pt x="19753" y="15629"/>
                  <a:pt x="19825" y="15602"/>
                  <a:pt x="19873" y="15657"/>
                </a:cubicBezTo>
                <a:cubicBezTo>
                  <a:pt x="19922" y="15712"/>
                  <a:pt x="19978" y="15877"/>
                  <a:pt x="19986" y="15945"/>
                </a:cubicBezTo>
                <a:cubicBezTo>
                  <a:pt x="19994" y="16014"/>
                  <a:pt x="20034" y="16042"/>
                  <a:pt x="20082" y="16110"/>
                </a:cubicBezTo>
                <a:cubicBezTo>
                  <a:pt x="20122" y="16179"/>
                  <a:pt x="20138" y="16220"/>
                  <a:pt x="20146" y="16344"/>
                </a:cubicBezTo>
                <a:cubicBezTo>
                  <a:pt x="20154" y="16468"/>
                  <a:pt x="20274" y="16523"/>
                  <a:pt x="20306" y="16577"/>
                </a:cubicBezTo>
                <a:cubicBezTo>
                  <a:pt x="20338" y="16632"/>
                  <a:pt x="20370" y="16509"/>
                  <a:pt x="20346" y="16454"/>
                </a:cubicBezTo>
                <a:cubicBezTo>
                  <a:pt x="20314" y="16399"/>
                  <a:pt x="20266" y="16275"/>
                  <a:pt x="20266" y="16206"/>
                </a:cubicBezTo>
                <a:cubicBezTo>
                  <a:pt x="20266" y="16138"/>
                  <a:pt x="20298" y="16124"/>
                  <a:pt x="20330" y="16124"/>
                </a:cubicBezTo>
                <a:cubicBezTo>
                  <a:pt x="20354" y="16110"/>
                  <a:pt x="20330" y="16042"/>
                  <a:pt x="20386" y="16055"/>
                </a:cubicBezTo>
                <a:cubicBezTo>
                  <a:pt x="20442" y="16069"/>
                  <a:pt x="20490" y="16220"/>
                  <a:pt x="20506" y="16138"/>
                </a:cubicBezTo>
                <a:cubicBezTo>
                  <a:pt x="20522" y="16069"/>
                  <a:pt x="20442" y="15973"/>
                  <a:pt x="20418" y="15932"/>
                </a:cubicBezTo>
                <a:cubicBezTo>
                  <a:pt x="20394" y="15877"/>
                  <a:pt x="20378" y="16000"/>
                  <a:pt x="20346" y="15973"/>
                </a:cubicBezTo>
                <a:cubicBezTo>
                  <a:pt x="20314" y="15932"/>
                  <a:pt x="20274" y="15904"/>
                  <a:pt x="20250" y="15863"/>
                </a:cubicBezTo>
                <a:cubicBezTo>
                  <a:pt x="20226" y="15822"/>
                  <a:pt x="20138" y="15877"/>
                  <a:pt x="20098" y="15822"/>
                </a:cubicBezTo>
                <a:cubicBezTo>
                  <a:pt x="20058" y="15781"/>
                  <a:pt x="19994" y="15629"/>
                  <a:pt x="19946" y="15533"/>
                </a:cubicBezTo>
                <a:cubicBezTo>
                  <a:pt x="19898" y="15423"/>
                  <a:pt x="19881" y="15272"/>
                  <a:pt x="19857" y="15190"/>
                </a:cubicBezTo>
                <a:cubicBezTo>
                  <a:pt x="19825" y="15107"/>
                  <a:pt x="19817" y="14997"/>
                  <a:pt x="19849" y="14942"/>
                </a:cubicBezTo>
                <a:cubicBezTo>
                  <a:pt x="19881" y="14887"/>
                  <a:pt x="19922" y="14791"/>
                  <a:pt x="19994" y="14846"/>
                </a:cubicBezTo>
                <a:cubicBezTo>
                  <a:pt x="20074" y="14901"/>
                  <a:pt x="20098" y="14887"/>
                  <a:pt x="20090" y="14860"/>
                </a:cubicBezTo>
                <a:cubicBezTo>
                  <a:pt x="20074" y="14832"/>
                  <a:pt x="19962" y="14791"/>
                  <a:pt x="19914" y="14736"/>
                </a:cubicBezTo>
                <a:cubicBezTo>
                  <a:pt x="19873" y="14681"/>
                  <a:pt x="19481" y="14283"/>
                  <a:pt x="19441" y="14214"/>
                </a:cubicBezTo>
                <a:cubicBezTo>
                  <a:pt x="19401" y="14145"/>
                  <a:pt x="19337" y="14132"/>
                  <a:pt x="19305" y="14077"/>
                </a:cubicBezTo>
                <a:cubicBezTo>
                  <a:pt x="19273" y="14022"/>
                  <a:pt x="19241" y="14035"/>
                  <a:pt x="19200" y="13926"/>
                </a:cubicBezTo>
                <a:cubicBezTo>
                  <a:pt x="19160" y="13829"/>
                  <a:pt x="19152" y="13788"/>
                  <a:pt x="19120" y="13719"/>
                </a:cubicBezTo>
                <a:cubicBezTo>
                  <a:pt x="19080" y="13651"/>
                  <a:pt x="18984" y="13527"/>
                  <a:pt x="18936" y="13472"/>
                </a:cubicBezTo>
                <a:cubicBezTo>
                  <a:pt x="18888" y="13417"/>
                  <a:pt x="18848" y="13403"/>
                  <a:pt x="18808" y="13321"/>
                </a:cubicBezTo>
                <a:cubicBezTo>
                  <a:pt x="18768" y="13239"/>
                  <a:pt x="18760" y="13197"/>
                  <a:pt x="18728" y="13197"/>
                </a:cubicBezTo>
                <a:cubicBezTo>
                  <a:pt x="18696" y="13211"/>
                  <a:pt x="18688" y="13280"/>
                  <a:pt x="18688" y="13280"/>
                </a:cubicBezTo>
                <a:close/>
                <a:moveTo>
                  <a:pt x="17895" y="13939"/>
                </a:moveTo>
                <a:cubicBezTo>
                  <a:pt x="17895" y="13939"/>
                  <a:pt x="17895" y="13939"/>
                  <a:pt x="17895" y="13939"/>
                </a:cubicBezTo>
                <a:cubicBezTo>
                  <a:pt x="17887" y="14008"/>
                  <a:pt x="17871" y="14035"/>
                  <a:pt x="17903" y="14077"/>
                </a:cubicBezTo>
                <a:cubicBezTo>
                  <a:pt x="17927" y="14118"/>
                  <a:pt x="17951" y="14049"/>
                  <a:pt x="17967" y="14104"/>
                </a:cubicBezTo>
                <a:cubicBezTo>
                  <a:pt x="17983" y="14145"/>
                  <a:pt x="18007" y="14049"/>
                  <a:pt x="17991" y="13981"/>
                </a:cubicBezTo>
                <a:cubicBezTo>
                  <a:pt x="17959" y="13884"/>
                  <a:pt x="17959" y="13857"/>
                  <a:pt x="17895" y="13939"/>
                </a:cubicBezTo>
                <a:close/>
                <a:moveTo>
                  <a:pt x="21492" y="14310"/>
                </a:moveTo>
                <a:cubicBezTo>
                  <a:pt x="21492" y="14310"/>
                  <a:pt x="21492" y="14310"/>
                  <a:pt x="21492" y="14310"/>
                </a:cubicBezTo>
                <a:cubicBezTo>
                  <a:pt x="21484" y="14324"/>
                  <a:pt x="21468" y="14406"/>
                  <a:pt x="21476" y="14503"/>
                </a:cubicBezTo>
                <a:cubicBezTo>
                  <a:pt x="21492" y="14585"/>
                  <a:pt x="21484" y="14654"/>
                  <a:pt x="21492" y="14709"/>
                </a:cubicBezTo>
                <a:cubicBezTo>
                  <a:pt x="21492" y="14777"/>
                  <a:pt x="21532" y="14791"/>
                  <a:pt x="21532" y="14681"/>
                </a:cubicBezTo>
                <a:cubicBezTo>
                  <a:pt x="21532" y="14571"/>
                  <a:pt x="21516" y="14503"/>
                  <a:pt x="21524" y="14434"/>
                </a:cubicBezTo>
                <a:cubicBezTo>
                  <a:pt x="21524" y="14365"/>
                  <a:pt x="21524" y="14338"/>
                  <a:pt x="21516" y="14310"/>
                </a:cubicBezTo>
                <a:cubicBezTo>
                  <a:pt x="21516" y="14297"/>
                  <a:pt x="21492" y="14310"/>
                  <a:pt x="21492" y="14310"/>
                </a:cubicBezTo>
                <a:close/>
                <a:moveTo>
                  <a:pt x="21516" y="13555"/>
                </a:moveTo>
                <a:cubicBezTo>
                  <a:pt x="21516" y="13555"/>
                  <a:pt x="21516" y="13555"/>
                  <a:pt x="21516" y="13555"/>
                </a:cubicBezTo>
                <a:cubicBezTo>
                  <a:pt x="21516" y="13541"/>
                  <a:pt x="21516" y="13527"/>
                  <a:pt x="21524" y="13527"/>
                </a:cubicBezTo>
                <a:cubicBezTo>
                  <a:pt x="21524" y="13527"/>
                  <a:pt x="21532" y="13527"/>
                  <a:pt x="21532" y="13541"/>
                </a:cubicBezTo>
                <a:cubicBezTo>
                  <a:pt x="21532" y="13541"/>
                  <a:pt x="21580" y="13706"/>
                  <a:pt x="21540" y="13761"/>
                </a:cubicBezTo>
                <a:cubicBezTo>
                  <a:pt x="21540" y="13774"/>
                  <a:pt x="21532" y="13761"/>
                  <a:pt x="21524" y="13761"/>
                </a:cubicBezTo>
                <a:cubicBezTo>
                  <a:pt x="21524" y="13747"/>
                  <a:pt x="21524" y="13733"/>
                  <a:pt x="21524" y="13733"/>
                </a:cubicBezTo>
                <a:cubicBezTo>
                  <a:pt x="21556" y="13692"/>
                  <a:pt x="21516" y="13555"/>
                  <a:pt x="21516" y="13555"/>
                </a:cubicBezTo>
                <a:close/>
                <a:moveTo>
                  <a:pt x="21356" y="12442"/>
                </a:moveTo>
                <a:cubicBezTo>
                  <a:pt x="21356" y="12442"/>
                  <a:pt x="21356" y="12442"/>
                  <a:pt x="21356" y="12442"/>
                </a:cubicBezTo>
                <a:cubicBezTo>
                  <a:pt x="21356" y="12428"/>
                  <a:pt x="21356" y="12428"/>
                  <a:pt x="21364" y="12414"/>
                </a:cubicBezTo>
                <a:cubicBezTo>
                  <a:pt x="21372" y="12414"/>
                  <a:pt x="21372" y="12428"/>
                  <a:pt x="21372" y="12442"/>
                </a:cubicBezTo>
                <a:cubicBezTo>
                  <a:pt x="21380" y="12483"/>
                  <a:pt x="21380" y="12538"/>
                  <a:pt x="21380" y="12538"/>
                </a:cubicBezTo>
                <a:cubicBezTo>
                  <a:pt x="21380" y="12538"/>
                  <a:pt x="21372" y="12552"/>
                  <a:pt x="21364" y="12552"/>
                </a:cubicBezTo>
                <a:cubicBezTo>
                  <a:pt x="21356" y="12538"/>
                  <a:pt x="21356" y="12538"/>
                  <a:pt x="21356" y="12524"/>
                </a:cubicBezTo>
                <a:cubicBezTo>
                  <a:pt x="21356" y="12524"/>
                  <a:pt x="21364" y="12483"/>
                  <a:pt x="21356" y="12442"/>
                </a:cubicBezTo>
                <a:close/>
                <a:moveTo>
                  <a:pt x="21260" y="12016"/>
                </a:moveTo>
                <a:cubicBezTo>
                  <a:pt x="21260" y="12016"/>
                  <a:pt x="21260" y="12016"/>
                  <a:pt x="21260" y="12016"/>
                </a:cubicBezTo>
                <a:cubicBezTo>
                  <a:pt x="21292" y="12043"/>
                  <a:pt x="21372" y="12139"/>
                  <a:pt x="21340" y="12167"/>
                </a:cubicBezTo>
                <a:cubicBezTo>
                  <a:pt x="21300" y="12181"/>
                  <a:pt x="21268" y="12208"/>
                  <a:pt x="21260" y="12139"/>
                </a:cubicBezTo>
                <a:cubicBezTo>
                  <a:pt x="21252" y="12084"/>
                  <a:pt x="21260" y="12016"/>
                  <a:pt x="21260" y="12016"/>
                </a:cubicBezTo>
                <a:close/>
                <a:moveTo>
                  <a:pt x="21123" y="11370"/>
                </a:moveTo>
                <a:cubicBezTo>
                  <a:pt x="21123" y="11370"/>
                  <a:pt x="21123" y="11370"/>
                  <a:pt x="21123" y="11370"/>
                </a:cubicBezTo>
                <a:cubicBezTo>
                  <a:pt x="21123" y="11439"/>
                  <a:pt x="21179" y="11535"/>
                  <a:pt x="21155" y="11645"/>
                </a:cubicBezTo>
                <a:cubicBezTo>
                  <a:pt x="21131" y="11755"/>
                  <a:pt x="21195" y="11810"/>
                  <a:pt x="21211" y="11700"/>
                </a:cubicBezTo>
                <a:cubicBezTo>
                  <a:pt x="21227" y="11603"/>
                  <a:pt x="21244" y="11507"/>
                  <a:pt x="21203" y="11425"/>
                </a:cubicBezTo>
                <a:cubicBezTo>
                  <a:pt x="21155" y="11329"/>
                  <a:pt x="21123" y="11370"/>
                  <a:pt x="21123" y="11370"/>
                </a:cubicBezTo>
                <a:close/>
                <a:moveTo>
                  <a:pt x="20931" y="7468"/>
                </a:moveTo>
                <a:cubicBezTo>
                  <a:pt x="20931" y="7468"/>
                  <a:pt x="20931" y="7468"/>
                  <a:pt x="20931" y="7468"/>
                </a:cubicBezTo>
                <a:cubicBezTo>
                  <a:pt x="20931" y="7468"/>
                  <a:pt x="20907" y="7523"/>
                  <a:pt x="20907" y="7564"/>
                </a:cubicBezTo>
                <a:cubicBezTo>
                  <a:pt x="20907" y="7619"/>
                  <a:pt x="21083" y="7605"/>
                  <a:pt x="21123" y="7577"/>
                </a:cubicBezTo>
                <a:cubicBezTo>
                  <a:pt x="21163" y="7550"/>
                  <a:pt x="21107" y="7468"/>
                  <a:pt x="21083" y="7481"/>
                </a:cubicBezTo>
                <a:cubicBezTo>
                  <a:pt x="21059" y="7481"/>
                  <a:pt x="20955" y="7468"/>
                  <a:pt x="20931" y="7468"/>
                </a:cubicBezTo>
                <a:close/>
                <a:moveTo>
                  <a:pt x="19769" y="6959"/>
                </a:moveTo>
                <a:cubicBezTo>
                  <a:pt x="19769" y="6959"/>
                  <a:pt x="19769" y="6959"/>
                  <a:pt x="19769" y="6959"/>
                </a:cubicBezTo>
                <a:cubicBezTo>
                  <a:pt x="19761" y="7014"/>
                  <a:pt x="19769" y="7124"/>
                  <a:pt x="19785" y="7179"/>
                </a:cubicBezTo>
                <a:cubicBezTo>
                  <a:pt x="19793" y="7206"/>
                  <a:pt x="19809" y="7193"/>
                  <a:pt x="19825" y="7220"/>
                </a:cubicBezTo>
                <a:cubicBezTo>
                  <a:pt x="19841" y="7261"/>
                  <a:pt x="19825" y="7330"/>
                  <a:pt x="19865" y="7344"/>
                </a:cubicBezTo>
                <a:cubicBezTo>
                  <a:pt x="19881" y="7358"/>
                  <a:pt x="19873" y="7220"/>
                  <a:pt x="19865" y="7097"/>
                </a:cubicBezTo>
                <a:cubicBezTo>
                  <a:pt x="19865" y="6987"/>
                  <a:pt x="19873" y="6973"/>
                  <a:pt x="19849" y="6959"/>
                </a:cubicBezTo>
                <a:cubicBezTo>
                  <a:pt x="19817" y="6959"/>
                  <a:pt x="19769" y="6959"/>
                  <a:pt x="19769" y="6959"/>
                </a:cubicBezTo>
                <a:close/>
                <a:moveTo>
                  <a:pt x="17173" y="1023"/>
                </a:moveTo>
                <a:cubicBezTo>
                  <a:pt x="17173" y="1023"/>
                  <a:pt x="17173" y="1023"/>
                  <a:pt x="17173" y="1023"/>
                </a:cubicBezTo>
                <a:cubicBezTo>
                  <a:pt x="17173" y="1023"/>
                  <a:pt x="17093" y="1106"/>
                  <a:pt x="17085" y="1188"/>
                </a:cubicBezTo>
                <a:cubicBezTo>
                  <a:pt x="17077" y="1284"/>
                  <a:pt x="17053" y="1339"/>
                  <a:pt x="17077" y="1435"/>
                </a:cubicBezTo>
                <a:cubicBezTo>
                  <a:pt x="17093" y="1532"/>
                  <a:pt x="17109" y="1600"/>
                  <a:pt x="17173" y="1642"/>
                </a:cubicBezTo>
                <a:cubicBezTo>
                  <a:pt x="17230" y="1683"/>
                  <a:pt x="17262" y="1614"/>
                  <a:pt x="17238" y="1518"/>
                </a:cubicBezTo>
                <a:cubicBezTo>
                  <a:pt x="17222" y="1422"/>
                  <a:pt x="17238" y="1408"/>
                  <a:pt x="17254" y="1367"/>
                </a:cubicBezTo>
                <a:cubicBezTo>
                  <a:pt x="17270" y="1326"/>
                  <a:pt x="17302" y="1229"/>
                  <a:pt x="17278" y="1106"/>
                </a:cubicBezTo>
                <a:cubicBezTo>
                  <a:pt x="17254" y="982"/>
                  <a:pt x="17222" y="982"/>
                  <a:pt x="17173" y="1023"/>
                </a:cubicBezTo>
                <a:close/>
                <a:moveTo>
                  <a:pt x="14457" y="4761"/>
                </a:moveTo>
                <a:cubicBezTo>
                  <a:pt x="14457" y="4761"/>
                  <a:pt x="14457" y="4761"/>
                  <a:pt x="14457" y="4761"/>
                </a:cubicBezTo>
                <a:cubicBezTo>
                  <a:pt x="14457" y="4761"/>
                  <a:pt x="14473" y="4829"/>
                  <a:pt x="14514" y="4898"/>
                </a:cubicBezTo>
                <a:cubicBezTo>
                  <a:pt x="14554" y="4967"/>
                  <a:pt x="14602" y="4898"/>
                  <a:pt x="14634" y="4912"/>
                </a:cubicBezTo>
                <a:cubicBezTo>
                  <a:pt x="14658" y="4912"/>
                  <a:pt x="14698" y="4884"/>
                  <a:pt x="14730" y="4857"/>
                </a:cubicBezTo>
                <a:cubicBezTo>
                  <a:pt x="14770" y="4829"/>
                  <a:pt x="14810" y="4747"/>
                  <a:pt x="14826" y="4678"/>
                </a:cubicBezTo>
                <a:cubicBezTo>
                  <a:pt x="14850" y="4610"/>
                  <a:pt x="14858" y="4568"/>
                  <a:pt x="14834" y="4500"/>
                </a:cubicBezTo>
                <a:cubicBezTo>
                  <a:pt x="14810" y="4445"/>
                  <a:pt x="14778" y="4445"/>
                  <a:pt x="14762" y="4458"/>
                </a:cubicBezTo>
                <a:cubicBezTo>
                  <a:pt x="14754" y="4486"/>
                  <a:pt x="14690" y="4513"/>
                  <a:pt x="14682" y="4555"/>
                </a:cubicBezTo>
                <a:cubicBezTo>
                  <a:pt x="14682" y="4610"/>
                  <a:pt x="14650" y="4623"/>
                  <a:pt x="14634" y="4610"/>
                </a:cubicBezTo>
                <a:cubicBezTo>
                  <a:pt x="14610" y="4596"/>
                  <a:pt x="14586" y="4596"/>
                  <a:pt x="14570" y="4651"/>
                </a:cubicBezTo>
                <a:cubicBezTo>
                  <a:pt x="14546" y="4692"/>
                  <a:pt x="14562" y="4719"/>
                  <a:pt x="14530" y="4733"/>
                </a:cubicBezTo>
                <a:cubicBezTo>
                  <a:pt x="14498" y="4747"/>
                  <a:pt x="14457" y="4761"/>
                  <a:pt x="14457" y="4761"/>
                </a:cubicBezTo>
                <a:close/>
                <a:moveTo>
                  <a:pt x="14345" y="5406"/>
                </a:moveTo>
                <a:cubicBezTo>
                  <a:pt x="14345" y="5406"/>
                  <a:pt x="14345" y="5406"/>
                  <a:pt x="14345" y="5406"/>
                </a:cubicBezTo>
                <a:cubicBezTo>
                  <a:pt x="14345" y="5406"/>
                  <a:pt x="14377" y="5393"/>
                  <a:pt x="14393" y="5379"/>
                </a:cubicBezTo>
                <a:cubicBezTo>
                  <a:pt x="14417" y="5365"/>
                  <a:pt x="14425" y="5310"/>
                  <a:pt x="14417" y="5283"/>
                </a:cubicBezTo>
                <a:cubicBezTo>
                  <a:pt x="14409" y="5255"/>
                  <a:pt x="14377" y="5242"/>
                  <a:pt x="14393" y="5242"/>
                </a:cubicBezTo>
                <a:cubicBezTo>
                  <a:pt x="14409" y="5228"/>
                  <a:pt x="14433" y="5214"/>
                  <a:pt x="14457" y="5159"/>
                </a:cubicBezTo>
                <a:cubicBezTo>
                  <a:pt x="14473" y="5104"/>
                  <a:pt x="14449" y="5077"/>
                  <a:pt x="14425" y="5008"/>
                </a:cubicBezTo>
                <a:cubicBezTo>
                  <a:pt x="14401" y="4953"/>
                  <a:pt x="14377" y="4871"/>
                  <a:pt x="14337" y="4843"/>
                </a:cubicBezTo>
                <a:cubicBezTo>
                  <a:pt x="14305" y="4816"/>
                  <a:pt x="14225" y="4884"/>
                  <a:pt x="14201" y="4926"/>
                </a:cubicBezTo>
                <a:cubicBezTo>
                  <a:pt x="14177" y="4967"/>
                  <a:pt x="14161" y="5008"/>
                  <a:pt x="14137" y="4994"/>
                </a:cubicBezTo>
                <a:cubicBezTo>
                  <a:pt x="14113" y="4967"/>
                  <a:pt x="14049" y="4967"/>
                  <a:pt x="14041" y="5022"/>
                </a:cubicBezTo>
                <a:cubicBezTo>
                  <a:pt x="14033" y="5063"/>
                  <a:pt x="14081" y="5159"/>
                  <a:pt x="14089" y="5187"/>
                </a:cubicBezTo>
                <a:cubicBezTo>
                  <a:pt x="14097" y="5214"/>
                  <a:pt x="14065" y="5255"/>
                  <a:pt x="14041" y="5228"/>
                </a:cubicBezTo>
                <a:cubicBezTo>
                  <a:pt x="14017" y="5187"/>
                  <a:pt x="13993" y="5310"/>
                  <a:pt x="13953" y="5228"/>
                </a:cubicBezTo>
                <a:cubicBezTo>
                  <a:pt x="13913" y="5145"/>
                  <a:pt x="13849" y="5228"/>
                  <a:pt x="13849" y="5269"/>
                </a:cubicBezTo>
                <a:cubicBezTo>
                  <a:pt x="13841" y="5324"/>
                  <a:pt x="13841" y="5544"/>
                  <a:pt x="13889" y="5613"/>
                </a:cubicBezTo>
                <a:cubicBezTo>
                  <a:pt x="13945" y="5695"/>
                  <a:pt x="13929" y="5750"/>
                  <a:pt x="13961" y="5777"/>
                </a:cubicBezTo>
                <a:cubicBezTo>
                  <a:pt x="13985" y="5819"/>
                  <a:pt x="14185" y="5846"/>
                  <a:pt x="14209" y="5832"/>
                </a:cubicBezTo>
                <a:cubicBezTo>
                  <a:pt x="14233" y="5819"/>
                  <a:pt x="14177" y="5709"/>
                  <a:pt x="14185" y="5640"/>
                </a:cubicBezTo>
                <a:cubicBezTo>
                  <a:pt x="14185" y="5571"/>
                  <a:pt x="14233" y="5599"/>
                  <a:pt x="14249" y="5544"/>
                </a:cubicBezTo>
                <a:cubicBezTo>
                  <a:pt x="14265" y="5489"/>
                  <a:pt x="14345" y="5406"/>
                  <a:pt x="14345" y="5406"/>
                </a:cubicBezTo>
                <a:close/>
                <a:moveTo>
                  <a:pt x="14393" y="5832"/>
                </a:moveTo>
                <a:cubicBezTo>
                  <a:pt x="14393" y="5832"/>
                  <a:pt x="14393" y="5832"/>
                  <a:pt x="14393" y="5832"/>
                </a:cubicBezTo>
                <a:cubicBezTo>
                  <a:pt x="14377" y="5887"/>
                  <a:pt x="14369" y="5984"/>
                  <a:pt x="14409" y="6011"/>
                </a:cubicBezTo>
                <a:cubicBezTo>
                  <a:pt x="14441" y="6039"/>
                  <a:pt x="14489" y="5929"/>
                  <a:pt x="14473" y="5860"/>
                </a:cubicBezTo>
                <a:cubicBezTo>
                  <a:pt x="14457" y="5805"/>
                  <a:pt x="14393" y="5832"/>
                  <a:pt x="14393" y="5832"/>
                </a:cubicBezTo>
                <a:close/>
                <a:moveTo>
                  <a:pt x="14506" y="6025"/>
                </a:moveTo>
                <a:cubicBezTo>
                  <a:pt x="14506" y="6025"/>
                  <a:pt x="14506" y="6025"/>
                  <a:pt x="14506" y="6025"/>
                </a:cubicBezTo>
                <a:cubicBezTo>
                  <a:pt x="14506" y="6025"/>
                  <a:pt x="14538" y="6107"/>
                  <a:pt x="14522" y="6162"/>
                </a:cubicBezTo>
                <a:cubicBezTo>
                  <a:pt x="14506" y="6203"/>
                  <a:pt x="14530" y="6327"/>
                  <a:pt x="14546" y="6258"/>
                </a:cubicBezTo>
                <a:cubicBezTo>
                  <a:pt x="14570" y="6203"/>
                  <a:pt x="14618" y="6176"/>
                  <a:pt x="14634" y="6176"/>
                </a:cubicBezTo>
                <a:cubicBezTo>
                  <a:pt x="14658" y="6162"/>
                  <a:pt x="14794" y="6039"/>
                  <a:pt x="14794" y="5956"/>
                </a:cubicBezTo>
                <a:cubicBezTo>
                  <a:pt x="14786" y="5874"/>
                  <a:pt x="14754" y="5860"/>
                  <a:pt x="14682" y="5846"/>
                </a:cubicBezTo>
                <a:cubicBezTo>
                  <a:pt x="14602" y="5832"/>
                  <a:pt x="14562" y="5860"/>
                  <a:pt x="14538" y="5887"/>
                </a:cubicBezTo>
                <a:cubicBezTo>
                  <a:pt x="14514" y="5915"/>
                  <a:pt x="14506" y="6025"/>
                  <a:pt x="14506" y="6025"/>
                </a:cubicBezTo>
                <a:close/>
                <a:moveTo>
                  <a:pt x="12270" y="7784"/>
                </a:moveTo>
                <a:cubicBezTo>
                  <a:pt x="12270" y="7784"/>
                  <a:pt x="12270" y="7784"/>
                  <a:pt x="12270" y="7784"/>
                </a:cubicBezTo>
                <a:cubicBezTo>
                  <a:pt x="12230" y="7797"/>
                  <a:pt x="12198" y="7921"/>
                  <a:pt x="12166" y="7935"/>
                </a:cubicBezTo>
                <a:cubicBezTo>
                  <a:pt x="12134" y="7948"/>
                  <a:pt x="12238" y="8017"/>
                  <a:pt x="12286" y="8031"/>
                </a:cubicBezTo>
                <a:cubicBezTo>
                  <a:pt x="12326" y="8031"/>
                  <a:pt x="12358" y="7907"/>
                  <a:pt x="12342" y="7852"/>
                </a:cubicBezTo>
                <a:cubicBezTo>
                  <a:pt x="12334" y="7784"/>
                  <a:pt x="12270" y="7784"/>
                  <a:pt x="12270" y="7784"/>
                </a:cubicBezTo>
                <a:close/>
                <a:moveTo>
                  <a:pt x="8505" y="8622"/>
                </a:moveTo>
                <a:cubicBezTo>
                  <a:pt x="8505" y="8622"/>
                  <a:pt x="8505" y="8622"/>
                  <a:pt x="8505" y="8622"/>
                </a:cubicBezTo>
                <a:cubicBezTo>
                  <a:pt x="8505" y="8622"/>
                  <a:pt x="8513" y="8677"/>
                  <a:pt x="8561" y="8718"/>
                </a:cubicBezTo>
                <a:cubicBezTo>
                  <a:pt x="8601" y="8745"/>
                  <a:pt x="8657" y="8677"/>
                  <a:pt x="8649" y="8622"/>
                </a:cubicBezTo>
                <a:cubicBezTo>
                  <a:pt x="8641" y="8553"/>
                  <a:pt x="8617" y="8581"/>
                  <a:pt x="8633" y="8526"/>
                </a:cubicBezTo>
                <a:cubicBezTo>
                  <a:pt x="8649" y="8471"/>
                  <a:pt x="8569" y="8416"/>
                  <a:pt x="8545" y="8443"/>
                </a:cubicBezTo>
                <a:cubicBezTo>
                  <a:pt x="8521" y="8484"/>
                  <a:pt x="8505" y="8608"/>
                  <a:pt x="8505" y="8622"/>
                </a:cubicBezTo>
                <a:close/>
                <a:moveTo>
                  <a:pt x="6021" y="8910"/>
                </a:moveTo>
                <a:cubicBezTo>
                  <a:pt x="6021" y="8910"/>
                  <a:pt x="6021" y="8910"/>
                  <a:pt x="6021" y="8910"/>
                </a:cubicBezTo>
                <a:cubicBezTo>
                  <a:pt x="5949" y="9006"/>
                  <a:pt x="5941" y="9006"/>
                  <a:pt x="5949" y="9116"/>
                </a:cubicBezTo>
                <a:cubicBezTo>
                  <a:pt x="5949" y="9213"/>
                  <a:pt x="6013" y="9199"/>
                  <a:pt x="6093" y="9171"/>
                </a:cubicBezTo>
                <a:cubicBezTo>
                  <a:pt x="6173" y="9158"/>
                  <a:pt x="6189" y="9075"/>
                  <a:pt x="6181" y="9020"/>
                </a:cubicBezTo>
                <a:cubicBezTo>
                  <a:pt x="6165" y="8965"/>
                  <a:pt x="6133" y="8869"/>
                  <a:pt x="6085" y="8869"/>
                </a:cubicBezTo>
                <a:cubicBezTo>
                  <a:pt x="6037" y="8869"/>
                  <a:pt x="6021" y="8910"/>
                  <a:pt x="6021" y="8910"/>
                </a:cubicBezTo>
                <a:close/>
                <a:moveTo>
                  <a:pt x="11076" y="5461"/>
                </a:moveTo>
                <a:cubicBezTo>
                  <a:pt x="11076" y="5461"/>
                  <a:pt x="11076" y="5461"/>
                  <a:pt x="11076" y="5461"/>
                </a:cubicBezTo>
                <a:cubicBezTo>
                  <a:pt x="11044" y="5544"/>
                  <a:pt x="11044" y="5613"/>
                  <a:pt x="11044" y="5654"/>
                </a:cubicBezTo>
                <a:cubicBezTo>
                  <a:pt x="11044" y="5695"/>
                  <a:pt x="11044" y="5860"/>
                  <a:pt x="11020" y="5956"/>
                </a:cubicBezTo>
                <a:cubicBezTo>
                  <a:pt x="10996" y="6052"/>
                  <a:pt x="10988" y="6203"/>
                  <a:pt x="10988" y="6258"/>
                </a:cubicBezTo>
                <a:cubicBezTo>
                  <a:pt x="10988" y="6327"/>
                  <a:pt x="11060" y="6300"/>
                  <a:pt x="11100" y="6217"/>
                </a:cubicBezTo>
                <a:cubicBezTo>
                  <a:pt x="11133" y="6135"/>
                  <a:pt x="11181" y="6121"/>
                  <a:pt x="11229" y="6121"/>
                </a:cubicBezTo>
                <a:cubicBezTo>
                  <a:pt x="11269" y="6121"/>
                  <a:pt x="11365" y="5942"/>
                  <a:pt x="11365" y="5874"/>
                </a:cubicBezTo>
                <a:cubicBezTo>
                  <a:pt x="11373" y="5819"/>
                  <a:pt x="11293" y="5640"/>
                  <a:pt x="11261" y="5585"/>
                </a:cubicBezTo>
                <a:cubicBezTo>
                  <a:pt x="11229" y="5530"/>
                  <a:pt x="11197" y="5544"/>
                  <a:pt x="11189" y="5558"/>
                </a:cubicBezTo>
                <a:cubicBezTo>
                  <a:pt x="11173" y="5571"/>
                  <a:pt x="11157" y="5571"/>
                  <a:pt x="11157" y="5516"/>
                </a:cubicBezTo>
                <a:cubicBezTo>
                  <a:pt x="11149" y="5461"/>
                  <a:pt x="11133" y="5448"/>
                  <a:pt x="11108" y="5434"/>
                </a:cubicBezTo>
                <a:cubicBezTo>
                  <a:pt x="11084" y="5434"/>
                  <a:pt x="11076" y="5461"/>
                  <a:pt x="11076" y="5461"/>
                </a:cubicBezTo>
                <a:close/>
                <a:moveTo>
                  <a:pt x="10564" y="5228"/>
                </a:moveTo>
                <a:cubicBezTo>
                  <a:pt x="10564" y="5228"/>
                  <a:pt x="10564" y="5228"/>
                  <a:pt x="10564" y="5228"/>
                </a:cubicBezTo>
                <a:cubicBezTo>
                  <a:pt x="10564" y="5228"/>
                  <a:pt x="10580" y="5228"/>
                  <a:pt x="10596" y="5269"/>
                </a:cubicBezTo>
                <a:cubicBezTo>
                  <a:pt x="10604" y="5310"/>
                  <a:pt x="10556" y="5365"/>
                  <a:pt x="10548" y="5434"/>
                </a:cubicBezTo>
                <a:cubicBezTo>
                  <a:pt x="10548" y="5503"/>
                  <a:pt x="10572" y="5489"/>
                  <a:pt x="10588" y="5544"/>
                </a:cubicBezTo>
                <a:cubicBezTo>
                  <a:pt x="10604" y="5613"/>
                  <a:pt x="10620" y="5709"/>
                  <a:pt x="10668" y="5695"/>
                </a:cubicBezTo>
                <a:cubicBezTo>
                  <a:pt x="10716" y="5681"/>
                  <a:pt x="10820" y="5846"/>
                  <a:pt x="10860" y="5846"/>
                </a:cubicBezTo>
                <a:cubicBezTo>
                  <a:pt x="10892" y="5846"/>
                  <a:pt x="10980" y="5764"/>
                  <a:pt x="10980" y="5681"/>
                </a:cubicBezTo>
                <a:cubicBezTo>
                  <a:pt x="10972" y="5613"/>
                  <a:pt x="10948" y="5571"/>
                  <a:pt x="10948" y="5516"/>
                </a:cubicBezTo>
                <a:cubicBezTo>
                  <a:pt x="10948" y="5461"/>
                  <a:pt x="10964" y="5352"/>
                  <a:pt x="10948" y="5242"/>
                </a:cubicBezTo>
                <a:cubicBezTo>
                  <a:pt x="10932" y="5132"/>
                  <a:pt x="10868" y="5090"/>
                  <a:pt x="10860" y="5145"/>
                </a:cubicBezTo>
                <a:cubicBezTo>
                  <a:pt x="10852" y="5200"/>
                  <a:pt x="10788" y="5159"/>
                  <a:pt x="10788" y="5090"/>
                </a:cubicBezTo>
                <a:cubicBezTo>
                  <a:pt x="10796" y="5022"/>
                  <a:pt x="10788" y="5008"/>
                  <a:pt x="10756" y="5035"/>
                </a:cubicBezTo>
                <a:cubicBezTo>
                  <a:pt x="10716" y="5077"/>
                  <a:pt x="10644" y="5077"/>
                  <a:pt x="10644" y="5063"/>
                </a:cubicBezTo>
                <a:cubicBezTo>
                  <a:pt x="10644" y="5049"/>
                  <a:pt x="10748" y="4981"/>
                  <a:pt x="10756" y="4953"/>
                </a:cubicBezTo>
                <a:cubicBezTo>
                  <a:pt x="10756" y="4926"/>
                  <a:pt x="10732" y="4829"/>
                  <a:pt x="10740" y="4774"/>
                </a:cubicBezTo>
                <a:cubicBezTo>
                  <a:pt x="10748" y="4719"/>
                  <a:pt x="10788" y="4678"/>
                  <a:pt x="10764" y="4664"/>
                </a:cubicBezTo>
                <a:cubicBezTo>
                  <a:pt x="10732" y="4637"/>
                  <a:pt x="10716" y="4582"/>
                  <a:pt x="10668" y="4472"/>
                </a:cubicBezTo>
                <a:cubicBezTo>
                  <a:pt x="10620" y="4362"/>
                  <a:pt x="10604" y="4458"/>
                  <a:pt x="10604" y="4513"/>
                </a:cubicBezTo>
                <a:cubicBezTo>
                  <a:pt x="10596" y="4568"/>
                  <a:pt x="10484" y="4568"/>
                  <a:pt x="10492" y="4637"/>
                </a:cubicBezTo>
                <a:cubicBezTo>
                  <a:pt x="10500" y="4706"/>
                  <a:pt x="10508" y="4774"/>
                  <a:pt x="10460" y="4871"/>
                </a:cubicBezTo>
                <a:cubicBezTo>
                  <a:pt x="10419" y="4967"/>
                  <a:pt x="10419" y="4953"/>
                  <a:pt x="10468" y="5049"/>
                </a:cubicBezTo>
                <a:cubicBezTo>
                  <a:pt x="10516" y="5145"/>
                  <a:pt x="10460" y="5145"/>
                  <a:pt x="10419" y="5145"/>
                </a:cubicBezTo>
                <a:cubicBezTo>
                  <a:pt x="10379" y="5132"/>
                  <a:pt x="10363" y="5214"/>
                  <a:pt x="10379" y="5255"/>
                </a:cubicBezTo>
                <a:cubicBezTo>
                  <a:pt x="10403" y="5283"/>
                  <a:pt x="10484" y="5352"/>
                  <a:pt x="10508" y="5352"/>
                </a:cubicBezTo>
                <a:cubicBezTo>
                  <a:pt x="10540" y="5365"/>
                  <a:pt x="10548" y="5255"/>
                  <a:pt x="10564" y="5228"/>
                </a:cubicBezTo>
                <a:close/>
                <a:moveTo>
                  <a:pt x="7936" y="3497"/>
                </a:moveTo>
                <a:cubicBezTo>
                  <a:pt x="7936" y="3497"/>
                  <a:pt x="7936" y="3497"/>
                  <a:pt x="7936" y="3497"/>
                </a:cubicBezTo>
                <a:cubicBezTo>
                  <a:pt x="7936" y="3538"/>
                  <a:pt x="7920" y="3634"/>
                  <a:pt x="7960" y="3606"/>
                </a:cubicBezTo>
                <a:cubicBezTo>
                  <a:pt x="8008" y="3593"/>
                  <a:pt x="8048" y="3538"/>
                  <a:pt x="8056" y="3579"/>
                </a:cubicBezTo>
                <a:cubicBezTo>
                  <a:pt x="8064" y="3606"/>
                  <a:pt x="8128" y="3606"/>
                  <a:pt x="8104" y="3538"/>
                </a:cubicBezTo>
                <a:cubicBezTo>
                  <a:pt x="8080" y="3455"/>
                  <a:pt x="8024" y="3442"/>
                  <a:pt x="7992" y="3442"/>
                </a:cubicBezTo>
                <a:cubicBezTo>
                  <a:pt x="7968" y="3455"/>
                  <a:pt x="7944" y="3318"/>
                  <a:pt x="7928" y="3373"/>
                </a:cubicBezTo>
                <a:cubicBezTo>
                  <a:pt x="7912" y="3428"/>
                  <a:pt x="7936" y="3497"/>
                  <a:pt x="7936" y="3497"/>
                </a:cubicBezTo>
                <a:close/>
                <a:moveTo>
                  <a:pt x="8416" y="4170"/>
                </a:moveTo>
                <a:cubicBezTo>
                  <a:pt x="8416" y="4170"/>
                  <a:pt x="8416" y="4170"/>
                  <a:pt x="8416" y="4170"/>
                </a:cubicBezTo>
                <a:cubicBezTo>
                  <a:pt x="8392" y="4170"/>
                  <a:pt x="8352" y="4225"/>
                  <a:pt x="8368" y="4280"/>
                </a:cubicBezTo>
                <a:cubicBezTo>
                  <a:pt x="8376" y="4348"/>
                  <a:pt x="8408" y="4348"/>
                  <a:pt x="8441" y="4348"/>
                </a:cubicBezTo>
                <a:cubicBezTo>
                  <a:pt x="8473" y="4335"/>
                  <a:pt x="8505" y="4376"/>
                  <a:pt x="8521" y="4335"/>
                </a:cubicBezTo>
                <a:cubicBezTo>
                  <a:pt x="8537" y="4294"/>
                  <a:pt x="8569" y="4197"/>
                  <a:pt x="8585" y="4239"/>
                </a:cubicBezTo>
                <a:cubicBezTo>
                  <a:pt x="8609" y="4280"/>
                  <a:pt x="8665" y="4348"/>
                  <a:pt x="8689" y="4348"/>
                </a:cubicBezTo>
                <a:cubicBezTo>
                  <a:pt x="8713" y="4348"/>
                  <a:pt x="8737" y="4225"/>
                  <a:pt x="8777" y="4211"/>
                </a:cubicBezTo>
                <a:cubicBezTo>
                  <a:pt x="8817" y="4197"/>
                  <a:pt x="8825" y="4294"/>
                  <a:pt x="8857" y="4307"/>
                </a:cubicBezTo>
                <a:cubicBezTo>
                  <a:pt x="8889" y="4321"/>
                  <a:pt x="8977" y="4335"/>
                  <a:pt x="8993" y="4225"/>
                </a:cubicBezTo>
                <a:cubicBezTo>
                  <a:pt x="9009" y="4115"/>
                  <a:pt x="9009" y="4019"/>
                  <a:pt x="8969" y="4046"/>
                </a:cubicBezTo>
                <a:cubicBezTo>
                  <a:pt x="8937" y="4074"/>
                  <a:pt x="8857" y="4129"/>
                  <a:pt x="8841" y="4129"/>
                </a:cubicBezTo>
                <a:cubicBezTo>
                  <a:pt x="8817" y="4129"/>
                  <a:pt x="8793" y="4170"/>
                  <a:pt x="8777" y="4115"/>
                </a:cubicBezTo>
                <a:cubicBezTo>
                  <a:pt x="8769" y="4074"/>
                  <a:pt x="8841" y="4074"/>
                  <a:pt x="8825" y="4005"/>
                </a:cubicBezTo>
                <a:cubicBezTo>
                  <a:pt x="8817" y="3936"/>
                  <a:pt x="8729" y="3936"/>
                  <a:pt x="8721" y="3977"/>
                </a:cubicBezTo>
                <a:cubicBezTo>
                  <a:pt x="8713" y="4019"/>
                  <a:pt x="8761" y="4060"/>
                  <a:pt x="8729" y="4074"/>
                </a:cubicBezTo>
                <a:cubicBezTo>
                  <a:pt x="8697" y="4087"/>
                  <a:pt x="8705" y="4060"/>
                  <a:pt x="8665" y="4074"/>
                </a:cubicBezTo>
                <a:cubicBezTo>
                  <a:pt x="8617" y="4101"/>
                  <a:pt x="8625" y="4184"/>
                  <a:pt x="8601" y="4197"/>
                </a:cubicBezTo>
                <a:cubicBezTo>
                  <a:pt x="8577" y="4197"/>
                  <a:pt x="8529" y="4197"/>
                  <a:pt x="8513" y="4197"/>
                </a:cubicBezTo>
                <a:cubicBezTo>
                  <a:pt x="8489" y="4197"/>
                  <a:pt x="8416" y="4170"/>
                  <a:pt x="8416" y="4170"/>
                </a:cubicBezTo>
                <a:close/>
                <a:moveTo>
                  <a:pt x="8392" y="3826"/>
                </a:moveTo>
                <a:cubicBezTo>
                  <a:pt x="8392" y="3826"/>
                  <a:pt x="8392" y="3826"/>
                  <a:pt x="8392" y="3826"/>
                </a:cubicBezTo>
                <a:cubicBezTo>
                  <a:pt x="8352" y="3840"/>
                  <a:pt x="8416" y="3854"/>
                  <a:pt x="8433" y="3923"/>
                </a:cubicBezTo>
                <a:cubicBezTo>
                  <a:pt x="8449" y="3991"/>
                  <a:pt x="8457" y="4046"/>
                  <a:pt x="8497" y="4046"/>
                </a:cubicBezTo>
                <a:cubicBezTo>
                  <a:pt x="8537" y="4046"/>
                  <a:pt x="8577" y="3991"/>
                  <a:pt x="8593" y="3936"/>
                </a:cubicBezTo>
                <a:cubicBezTo>
                  <a:pt x="8609" y="3881"/>
                  <a:pt x="8585" y="3840"/>
                  <a:pt x="8609" y="3799"/>
                </a:cubicBezTo>
                <a:cubicBezTo>
                  <a:pt x="8625" y="3744"/>
                  <a:pt x="8633" y="3689"/>
                  <a:pt x="8657" y="3703"/>
                </a:cubicBezTo>
                <a:cubicBezTo>
                  <a:pt x="8681" y="3730"/>
                  <a:pt x="8729" y="3716"/>
                  <a:pt x="8705" y="3634"/>
                </a:cubicBezTo>
                <a:cubicBezTo>
                  <a:pt x="8681" y="3552"/>
                  <a:pt x="8641" y="3538"/>
                  <a:pt x="8633" y="3593"/>
                </a:cubicBezTo>
                <a:cubicBezTo>
                  <a:pt x="8625" y="3634"/>
                  <a:pt x="8569" y="3634"/>
                  <a:pt x="8545" y="3634"/>
                </a:cubicBezTo>
                <a:cubicBezTo>
                  <a:pt x="8529" y="3634"/>
                  <a:pt x="8561" y="3689"/>
                  <a:pt x="8521" y="3703"/>
                </a:cubicBezTo>
                <a:cubicBezTo>
                  <a:pt x="8481" y="3730"/>
                  <a:pt x="8473" y="3689"/>
                  <a:pt x="8473" y="3689"/>
                </a:cubicBezTo>
                <a:cubicBezTo>
                  <a:pt x="8473" y="3689"/>
                  <a:pt x="8408" y="3689"/>
                  <a:pt x="8416" y="3744"/>
                </a:cubicBezTo>
                <a:cubicBezTo>
                  <a:pt x="8425" y="3799"/>
                  <a:pt x="8392" y="3826"/>
                  <a:pt x="8392" y="3826"/>
                </a:cubicBezTo>
                <a:close/>
                <a:moveTo>
                  <a:pt x="7944" y="3716"/>
                </a:moveTo>
                <a:cubicBezTo>
                  <a:pt x="7944" y="3716"/>
                  <a:pt x="7944" y="3716"/>
                  <a:pt x="7944" y="3716"/>
                </a:cubicBezTo>
                <a:cubicBezTo>
                  <a:pt x="7944" y="3716"/>
                  <a:pt x="7920" y="3703"/>
                  <a:pt x="7912" y="3758"/>
                </a:cubicBezTo>
                <a:cubicBezTo>
                  <a:pt x="7896" y="3813"/>
                  <a:pt x="7928" y="3813"/>
                  <a:pt x="7960" y="3868"/>
                </a:cubicBezTo>
                <a:cubicBezTo>
                  <a:pt x="7984" y="3923"/>
                  <a:pt x="8024" y="3909"/>
                  <a:pt x="8056" y="3895"/>
                </a:cubicBezTo>
                <a:cubicBezTo>
                  <a:pt x="8088" y="3868"/>
                  <a:pt x="8104" y="3826"/>
                  <a:pt x="8136" y="3826"/>
                </a:cubicBezTo>
                <a:cubicBezTo>
                  <a:pt x="8168" y="3826"/>
                  <a:pt x="8240" y="3758"/>
                  <a:pt x="8240" y="3744"/>
                </a:cubicBezTo>
                <a:cubicBezTo>
                  <a:pt x="8248" y="3716"/>
                  <a:pt x="8224" y="3689"/>
                  <a:pt x="8232" y="3648"/>
                </a:cubicBezTo>
                <a:cubicBezTo>
                  <a:pt x="8248" y="3593"/>
                  <a:pt x="8168" y="3538"/>
                  <a:pt x="8152" y="3606"/>
                </a:cubicBezTo>
                <a:cubicBezTo>
                  <a:pt x="8144" y="3675"/>
                  <a:pt x="8112" y="3730"/>
                  <a:pt x="8088" y="3689"/>
                </a:cubicBezTo>
                <a:cubicBezTo>
                  <a:pt x="8064" y="3661"/>
                  <a:pt x="8008" y="3620"/>
                  <a:pt x="8008" y="3675"/>
                </a:cubicBezTo>
                <a:cubicBezTo>
                  <a:pt x="8000" y="3716"/>
                  <a:pt x="7960" y="3730"/>
                  <a:pt x="7944" y="3716"/>
                </a:cubicBezTo>
                <a:close/>
                <a:moveTo>
                  <a:pt x="6950" y="7784"/>
                </a:moveTo>
                <a:cubicBezTo>
                  <a:pt x="6950" y="7784"/>
                  <a:pt x="6950" y="7784"/>
                  <a:pt x="6950" y="7784"/>
                </a:cubicBezTo>
                <a:cubicBezTo>
                  <a:pt x="6918" y="7825"/>
                  <a:pt x="6926" y="7907"/>
                  <a:pt x="6886" y="7935"/>
                </a:cubicBezTo>
                <a:cubicBezTo>
                  <a:pt x="6838" y="7976"/>
                  <a:pt x="6830" y="7976"/>
                  <a:pt x="6790" y="7935"/>
                </a:cubicBezTo>
                <a:cubicBezTo>
                  <a:pt x="6742" y="7894"/>
                  <a:pt x="6702" y="8045"/>
                  <a:pt x="6686" y="8100"/>
                </a:cubicBezTo>
                <a:cubicBezTo>
                  <a:pt x="6670" y="8155"/>
                  <a:pt x="6686" y="8251"/>
                  <a:pt x="6710" y="8251"/>
                </a:cubicBezTo>
                <a:cubicBezTo>
                  <a:pt x="6734" y="8264"/>
                  <a:pt x="6774" y="8306"/>
                  <a:pt x="6774" y="8319"/>
                </a:cubicBezTo>
                <a:cubicBezTo>
                  <a:pt x="6782" y="8333"/>
                  <a:pt x="6742" y="8264"/>
                  <a:pt x="6718" y="8347"/>
                </a:cubicBezTo>
                <a:cubicBezTo>
                  <a:pt x="6686" y="8429"/>
                  <a:pt x="6686" y="8512"/>
                  <a:pt x="6702" y="8539"/>
                </a:cubicBezTo>
                <a:cubicBezTo>
                  <a:pt x="6718" y="8567"/>
                  <a:pt x="6782" y="8457"/>
                  <a:pt x="6782" y="8416"/>
                </a:cubicBezTo>
                <a:cubicBezTo>
                  <a:pt x="6782" y="8361"/>
                  <a:pt x="6814" y="8347"/>
                  <a:pt x="6814" y="8402"/>
                </a:cubicBezTo>
                <a:cubicBezTo>
                  <a:pt x="6814" y="8457"/>
                  <a:pt x="6830" y="8567"/>
                  <a:pt x="6798" y="8594"/>
                </a:cubicBezTo>
                <a:cubicBezTo>
                  <a:pt x="6766" y="8622"/>
                  <a:pt x="6734" y="8649"/>
                  <a:pt x="6734" y="8690"/>
                </a:cubicBezTo>
                <a:cubicBezTo>
                  <a:pt x="6742" y="8745"/>
                  <a:pt x="6774" y="8828"/>
                  <a:pt x="6790" y="8842"/>
                </a:cubicBezTo>
                <a:cubicBezTo>
                  <a:pt x="6806" y="8855"/>
                  <a:pt x="6862" y="8938"/>
                  <a:pt x="6894" y="8979"/>
                </a:cubicBezTo>
                <a:cubicBezTo>
                  <a:pt x="6926" y="9034"/>
                  <a:pt x="6990" y="9089"/>
                  <a:pt x="7014" y="9103"/>
                </a:cubicBezTo>
                <a:cubicBezTo>
                  <a:pt x="7038" y="9130"/>
                  <a:pt x="7119" y="9089"/>
                  <a:pt x="7079" y="8993"/>
                </a:cubicBezTo>
                <a:cubicBezTo>
                  <a:pt x="7038" y="8897"/>
                  <a:pt x="7038" y="8759"/>
                  <a:pt x="7046" y="8690"/>
                </a:cubicBezTo>
                <a:cubicBezTo>
                  <a:pt x="7054" y="8635"/>
                  <a:pt x="7062" y="8539"/>
                  <a:pt x="7071" y="8457"/>
                </a:cubicBezTo>
                <a:cubicBezTo>
                  <a:pt x="7079" y="8361"/>
                  <a:pt x="7071" y="8264"/>
                  <a:pt x="7111" y="8196"/>
                </a:cubicBezTo>
                <a:cubicBezTo>
                  <a:pt x="7151" y="8113"/>
                  <a:pt x="7183" y="8045"/>
                  <a:pt x="7231" y="7962"/>
                </a:cubicBezTo>
                <a:cubicBezTo>
                  <a:pt x="7279" y="7894"/>
                  <a:pt x="7319" y="7866"/>
                  <a:pt x="7335" y="7811"/>
                </a:cubicBezTo>
                <a:cubicBezTo>
                  <a:pt x="7351" y="7770"/>
                  <a:pt x="7431" y="7797"/>
                  <a:pt x="7447" y="7756"/>
                </a:cubicBezTo>
                <a:cubicBezTo>
                  <a:pt x="7463" y="7715"/>
                  <a:pt x="7591" y="7536"/>
                  <a:pt x="7623" y="7509"/>
                </a:cubicBezTo>
                <a:cubicBezTo>
                  <a:pt x="7655" y="7468"/>
                  <a:pt x="7727" y="7385"/>
                  <a:pt x="7752" y="7371"/>
                </a:cubicBezTo>
                <a:cubicBezTo>
                  <a:pt x="7776" y="7344"/>
                  <a:pt x="7872" y="7303"/>
                  <a:pt x="7896" y="7261"/>
                </a:cubicBezTo>
                <a:cubicBezTo>
                  <a:pt x="7928" y="7220"/>
                  <a:pt x="7912" y="7138"/>
                  <a:pt x="8040" y="7069"/>
                </a:cubicBezTo>
                <a:cubicBezTo>
                  <a:pt x="8176" y="7000"/>
                  <a:pt x="8256" y="7014"/>
                  <a:pt x="8336" y="7014"/>
                </a:cubicBezTo>
                <a:cubicBezTo>
                  <a:pt x="8425" y="7028"/>
                  <a:pt x="8569" y="6890"/>
                  <a:pt x="8601" y="6890"/>
                </a:cubicBezTo>
                <a:cubicBezTo>
                  <a:pt x="8633" y="6890"/>
                  <a:pt x="8713" y="6849"/>
                  <a:pt x="8729" y="6739"/>
                </a:cubicBezTo>
                <a:cubicBezTo>
                  <a:pt x="8745" y="6629"/>
                  <a:pt x="8745" y="6464"/>
                  <a:pt x="8665" y="6478"/>
                </a:cubicBezTo>
                <a:cubicBezTo>
                  <a:pt x="8585" y="6492"/>
                  <a:pt x="8561" y="6547"/>
                  <a:pt x="8473" y="6616"/>
                </a:cubicBezTo>
                <a:cubicBezTo>
                  <a:pt x="8392" y="6698"/>
                  <a:pt x="8336" y="6712"/>
                  <a:pt x="8280" y="6657"/>
                </a:cubicBezTo>
                <a:cubicBezTo>
                  <a:pt x="8232" y="6602"/>
                  <a:pt x="8168" y="6464"/>
                  <a:pt x="8112" y="6533"/>
                </a:cubicBezTo>
                <a:cubicBezTo>
                  <a:pt x="8056" y="6602"/>
                  <a:pt x="8024" y="6616"/>
                  <a:pt x="7936" y="6616"/>
                </a:cubicBezTo>
                <a:cubicBezTo>
                  <a:pt x="7856" y="6616"/>
                  <a:pt x="7760" y="6671"/>
                  <a:pt x="7719" y="6739"/>
                </a:cubicBezTo>
                <a:cubicBezTo>
                  <a:pt x="7671" y="6822"/>
                  <a:pt x="7647" y="6877"/>
                  <a:pt x="7623" y="6835"/>
                </a:cubicBezTo>
                <a:cubicBezTo>
                  <a:pt x="7591" y="6808"/>
                  <a:pt x="7583" y="6877"/>
                  <a:pt x="7567" y="6959"/>
                </a:cubicBezTo>
                <a:cubicBezTo>
                  <a:pt x="7559" y="7055"/>
                  <a:pt x="7527" y="7028"/>
                  <a:pt x="7479" y="7083"/>
                </a:cubicBezTo>
                <a:cubicBezTo>
                  <a:pt x="7431" y="7124"/>
                  <a:pt x="7415" y="7206"/>
                  <a:pt x="7359" y="7234"/>
                </a:cubicBezTo>
                <a:cubicBezTo>
                  <a:pt x="7303" y="7261"/>
                  <a:pt x="7239" y="7261"/>
                  <a:pt x="7223" y="7316"/>
                </a:cubicBezTo>
                <a:cubicBezTo>
                  <a:pt x="7199" y="7371"/>
                  <a:pt x="7247" y="7426"/>
                  <a:pt x="7215" y="7468"/>
                </a:cubicBezTo>
                <a:cubicBezTo>
                  <a:pt x="7175" y="7495"/>
                  <a:pt x="7247" y="7564"/>
                  <a:pt x="7167" y="7564"/>
                </a:cubicBezTo>
                <a:cubicBezTo>
                  <a:pt x="7087" y="7564"/>
                  <a:pt x="7046" y="7577"/>
                  <a:pt x="7038" y="7605"/>
                </a:cubicBezTo>
                <a:cubicBezTo>
                  <a:pt x="7030" y="7632"/>
                  <a:pt x="6998" y="7632"/>
                  <a:pt x="6982" y="7660"/>
                </a:cubicBezTo>
                <a:cubicBezTo>
                  <a:pt x="6958" y="7687"/>
                  <a:pt x="6950" y="7784"/>
                  <a:pt x="6950" y="7784"/>
                </a:cubicBezTo>
                <a:close/>
                <a:moveTo>
                  <a:pt x="13568" y="17526"/>
                </a:moveTo>
                <a:cubicBezTo>
                  <a:pt x="13568" y="17526"/>
                  <a:pt x="13568" y="17526"/>
                  <a:pt x="13568" y="17526"/>
                </a:cubicBezTo>
                <a:cubicBezTo>
                  <a:pt x="13568" y="17581"/>
                  <a:pt x="13536" y="17773"/>
                  <a:pt x="13544" y="17910"/>
                </a:cubicBezTo>
                <a:cubicBezTo>
                  <a:pt x="13552" y="18048"/>
                  <a:pt x="13520" y="18432"/>
                  <a:pt x="13504" y="18515"/>
                </a:cubicBezTo>
                <a:cubicBezTo>
                  <a:pt x="13488" y="18611"/>
                  <a:pt x="13424" y="18762"/>
                  <a:pt x="13368" y="18831"/>
                </a:cubicBezTo>
                <a:cubicBezTo>
                  <a:pt x="13320" y="18900"/>
                  <a:pt x="13352" y="19023"/>
                  <a:pt x="13336" y="19119"/>
                </a:cubicBezTo>
                <a:cubicBezTo>
                  <a:pt x="13312" y="19216"/>
                  <a:pt x="13200" y="19216"/>
                  <a:pt x="13200" y="19367"/>
                </a:cubicBezTo>
                <a:cubicBezTo>
                  <a:pt x="13200" y="19518"/>
                  <a:pt x="13144" y="19559"/>
                  <a:pt x="13087" y="19642"/>
                </a:cubicBezTo>
                <a:cubicBezTo>
                  <a:pt x="13023" y="19710"/>
                  <a:pt x="12879" y="19765"/>
                  <a:pt x="12879" y="19820"/>
                </a:cubicBezTo>
                <a:cubicBezTo>
                  <a:pt x="12887" y="19875"/>
                  <a:pt x="13031" y="19944"/>
                  <a:pt x="13135" y="19806"/>
                </a:cubicBezTo>
                <a:cubicBezTo>
                  <a:pt x="13248" y="19669"/>
                  <a:pt x="13336" y="19642"/>
                  <a:pt x="13328" y="19435"/>
                </a:cubicBezTo>
                <a:cubicBezTo>
                  <a:pt x="13312" y="19243"/>
                  <a:pt x="13328" y="19353"/>
                  <a:pt x="13392" y="19271"/>
                </a:cubicBezTo>
                <a:cubicBezTo>
                  <a:pt x="13448" y="19202"/>
                  <a:pt x="13456" y="19119"/>
                  <a:pt x="13496" y="19078"/>
                </a:cubicBezTo>
                <a:cubicBezTo>
                  <a:pt x="13536" y="19037"/>
                  <a:pt x="13584" y="18776"/>
                  <a:pt x="13616" y="18707"/>
                </a:cubicBezTo>
                <a:cubicBezTo>
                  <a:pt x="13640" y="18639"/>
                  <a:pt x="13672" y="18625"/>
                  <a:pt x="13648" y="18570"/>
                </a:cubicBezTo>
                <a:cubicBezTo>
                  <a:pt x="13624" y="18515"/>
                  <a:pt x="13568" y="18377"/>
                  <a:pt x="13632" y="18377"/>
                </a:cubicBezTo>
                <a:cubicBezTo>
                  <a:pt x="13688" y="18377"/>
                  <a:pt x="13720" y="18309"/>
                  <a:pt x="13696" y="18185"/>
                </a:cubicBezTo>
                <a:cubicBezTo>
                  <a:pt x="13680" y="18061"/>
                  <a:pt x="13680" y="17924"/>
                  <a:pt x="13680" y="17773"/>
                </a:cubicBezTo>
                <a:cubicBezTo>
                  <a:pt x="13680" y="17622"/>
                  <a:pt x="13680" y="17484"/>
                  <a:pt x="13648" y="17429"/>
                </a:cubicBezTo>
                <a:cubicBezTo>
                  <a:pt x="13616" y="17388"/>
                  <a:pt x="13568" y="17526"/>
                  <a:pt x="13568" y="17526"/>
                </a:cubicBezTo>
                <a:close/>
              </a:path>
            </a:pathLst>
          </a:custGeom>
          <a:solidFill>
            <a:srgbClr val="9999FF">
              <a:alpha val="24710"/>
            </a:srgbClr>
          </a:solidFill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>
              <a:buClr>
                <a:srgbClr val="697593"/>
              </a:buClr>
              <a:buSzPts val="1800"/>
            </a:pPr>
            <a:endParaRPr sz="174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92703" y="297740"/>
            <a:ext cx="11037225" cy="830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478949" y="297740"/>
            <a:ext cx="9647935" cy="8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58" tIns="45258" rIns="45258" bIns="45258" anchor="t" anchorCtr="0">
            <a:spAutoFit/>
          </a:bodyPr>
          <a:lstStyle/>
          <a:p>
            <a:pPr>
              <a:buClr>
                <a:srgbClr val="3E4E95"/>
              </a:buClr>
              <a:buSzPts val="2500"/>
            </a:pP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Направления совершенствования </a:t>
            </a:r>
            <a:endParaRPr lang="ru-RU" sz="2422" b="1" dirty="0" smtClean="0">
              <a:solidFill>
                <a:srgbClr val="3E4E9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rgbClr val="3E4E95"/>
              </a:buClr>
              <a:buSzPts val="2500"/>
            </a:pP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нового </a:t>
            </a: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регулирования </a:t>
            </a: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КРТ</a:t>
            </a:r>
            <a:endParaRPr sz="174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4294967295"/>
          </p:nvPr>
        </p:nvSpPr>
        <p:spPr>
          <a:xfrm>
            <a:off x="803925" y="6254909"/>
            <a:ext cx="296976" cy="2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07" rIns="0" bIns="0" anchor="t" anchorCtr="0">
            <a:spAutoFit/>
          </a:bodyPr>
          <a:lstStyle/>
          <a:p>
            <a:pPr marL="49820"/>
            <a:fld id="{00000000-1234-1234-1234-123412341234}" type="slidenum">
              <a:rPr lang="en-US"/>
              <a:pPr marL="49820"/>
              <a:t>4</a:t>
            </a:fld>
            <a:endParaRPr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278" y="6267880"/>
            <a:ext cx="3136539" cy="194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488504" y="5926675"/>
            <a:ext cx="1164656" cy="541705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82438586"/>
              </p:ext>
            </p:extLst>
          </p:nvPr>
        </p:nvGraphicFramePr>
        <p:xfrm>
          <a:off x="1368951" y="1442232"/>
          <a:ext cx="9214555" cy="417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782580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92703" y="297740"/>
            <a:ext cx="11037225" cy="830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592703" y="302452"/>
            <a:ext cx="10779349" cy="8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58" tIns="45258" rIns="45258" bIns="45258" anchor="t" anchorCtr="0">
            <a:spAutoFit/>
          </a:bodyPr>
          <a:lstStyle/>
          <a:p>
            <a:pPr>
              <a:buClr>
                <a:srgbClr val="3E4E95"/>
              </a:buClr>
              <a:buSzPts val="2500"/>
            </a:pPr>
            <a:r>
              <a:rPr lang="ru-RU" sz="2422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Направления совершенствования </a:t>
            </a:r>
            <a:endParaRPr lang="ru-RU" sz="2422" b="1" dirty="0" smtClean="0">
              <a:solidFill>
                <a:srgbClr val="3E4E9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rgbClr val="3E4E95"/>
              </a:buClr>
              <a:buSzPts val="2500"/>
            </a:pP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нового </a:t>
            </a:r>
            <a:r>
              <a:rPr lang="ru-RU" sz="2422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регулирования КРТ</a:t>
            </a:r>
            <a:endParaRPr lang="ru-RU" sz="174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12"/>
          </p:nvPr>
        </p:nvSpPr>
        <p:spPr>
          <a:xfrm>
            <a:off x="803925" y="6254909"/>
            <a:ext cx="296976" cy="22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07" rIns="0" bIns="0" anchor="t" anchorCtr="0">
            <a:spAutoFit/>
          </a:bodyPr>
          <a:lstStyle/>
          <a:p>
            <a:pPr marL="49820"/>
            <a:fld id="{00000000-1234-1234-1234-123412341234}" type="slidenum">
              <a:rPr lang="en-US" sz="140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marL="49820"/>
              <a:t>5</a:t>
            </a:fld>
            <a:endParaRPr sz="1400" dirty="0">
              <a:solidFill>
                <a:srgbClr val="11569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278" y="6267880"/>
            <a:ext cx="3136539" cy="194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488504" y="5926675"/>
            <a:ext cx="1164656" cy="541705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2F92BF7-B88A-4BDD-BC39-621786B2DAD9}"/>
              </a:ext>
            </a:extLst>
          </p:cNvPr>
          <p:cNvSpPr/>
          <p:nvPr/>
        </p:nvSpPr>
        <p:spPr>
          <a:xfrm>
            <a:off x="254440" y="1450293"/>
            <a:ext cx="11713750" cy="428789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4416F65-AE0C-47ED-84E5-C57998DEF394}"/>
              </a:ext>
            </a:extLst>
          </p:cNvPr>
          <p:cNvSpPr txBox="1"/>
          <p:nvPr/>
        </p:nvSpPr>
        <p:spPr>
          <a:xfrm>
            <a:off x="311651" y="1573827"/>
            <a:ext cx="4755649" cy="344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16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ГРАДОСТРОИТЕЛЬНАЯ ДОКУМЕНТАЦИЯ</a:t>
            </a:r>
            <a:endParaRPr lang="ru-RU" sz="16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3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В </a:t>
            </a:r>
            <a:r>
              <a:rPr lang="ru-RU" sz="13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случае внесения </a:t>
            </a:r>
            <a:r>
              <a:rPr lang="ru-RU" sz="1300" dirty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изменений в правила землепользования и </a:t>
            </a:r>
            <a:r>
              <a:rPr lang="ru-RU" sz="1300" dirty="0" smtClean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застройки </a:t>
            </a:r>
            <a:r>
              <a:rPr lang="ru-RU" sz="13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(ПЗЗ) </a:t>
            </a:r>
            <a:r>
              <a:rPr lang="ru-RU" sz="13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в целях реализации решения </a:t>
            </a:r>
            <a:r>
              <a:rPr lang="ru-RU" sz="13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о КРТ, </a:t>
            </a:r>
            <a:r>
              <a:rPr lang="ru-RU" sz="13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такие изменения должны быть внесены в срок не позднее чем 90 дней со дня утверждения проекта планировки </a:t>
            </a:r>
            <a:r>
              <a:rPr lang="ru-RU" sz="13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территории</a:t>
            </a:r>
          </a:p>
          <a:p>
            <a:pPr>
              <a:spcAft>
                <a:spcPts val="600"/>
              </a:spcAft>
            </a:pPr>
            <a:r>
              <a:rPr lang="ru-RU" sz="13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Предложения о таких изменениях  могут направляться в </a:t>
            </a:r>
            <a:r>
              <a:rPr lang="ru-RU" sz="1300" dirty="0" err="1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т.ч</a:t>
            </a:r>
            <a:r>
              <a:rPr lang="ru-RU" sz="13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. лицом</a:t>
            </a:r>
            <a:r>
              <a:rPr lang="ru-RU" sz="13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, с которым заключен договор о </a:t>
            </a:r>
            <a:r>
              <a:rPr lang="ru-RU" sz="13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КРТ</a:t>
            </a:r>
          </a:p>
          <a:p>
            <a:pPr>
              <a:spcAft>
                <a:spcPts val="600"/>
              </a:spcAft>
            </a:pPr>
            <a:r>
              <a:rPr lang="ru-RU" sz="13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При этом не установлено обязанности главы местной администрации инициировать внесение таких изменений и принять решение о таком изменении ПЗЗ</a:t>
            </a:r>
            <a:endParaRPr lang="ru-RU" sz="1300" dirty="0">
              <a:solidFill>
                <a:srgbClr val="4561AD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4DCB3C4-F236-437C-BE1E-BFB235A4665F}"/>
              </a:ext>
            </a:extLst>
          </p:cNvPr>
          <p:cNvSpPr txBox="1"/>
          <p:nvPr/>
        </p:nvSpPr>
        <p:spPr>
          <a:xfrm>
            <a:off x="4914900" y="1573827"/>
            <a:ext cx="7046990" cy="406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6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ОБЪЕКТЫ, ВКЛЮЧАЕМЫЕ В ГРАНИЦЫ КРТ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6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ПРАВООБЛАДАТЕЛЕЙ ОБЪЕКТОВ В ГРАНИЦАХ КРТ</a:t>
            </a:r>
            <a:endParaRPr lang="ru-RU" sz="16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16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Отсутствует </a:t>
            </a: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возможность </a:t>
            </a:r>
            <a:r>
              <a:rPr lang="ru-RU" sz="12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проводить редевелопмент территорий, полностью </a:t>
            </a:r>
            <a:r>
              <a:rPr lang="ru-RU" sz="1200" dirty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занятых ветхими индивидуальными домами</a:t>
            </a:r>
            <a:r>
              <a:rPr lang="ru-RU" sz="12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. На таких территориях обязательно должен быть хотя бы один ветхий или аварийный многоквартирный дом</a:t>
            </a: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.</a:t>
            </a:r>
            <a:endParaRPr lang="ru-RU" sz="1200" dirty="0">
              <a:solidFill>
                <a:srgbClr val="4561AD"/>
              </a:solidFill>
              <a:latin typeface="Verdana"/>
              <a:ea typeface="Verdana"/>
              <a:cs typeface="Verdana"/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Ограничивается </a:t>
            </a:r>
            <a:r>
              <a:rPr lang="ru-RU" sz="12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круг объектов недвижимости, </a:t>
            </a:r>
            <a:r>
              <a:rPr lang="ru-RU" sz="1200" dirty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правообладатели которых могут осуществлять КРТ по своей </a:t>
            </a:r>
            <a:r>
              <a:rPr lang="ru-RU" sz="1200" dirty="0" smtClean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инициативе</a:t>
            </a: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: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«Перехват» инициативы после принятия ОМС решения о КРТ </a:t>
            </a:r>
            <a:r>
              <a:rPr lang="ru-RU" sz="12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возможен только </a:t>
            </a: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при КРТ нежилой застройки, и только всеми правообладателями, чьи объекты попали в решение о КРТ; 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ru-RU" sz="12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КРТ по инициативе </a:t>
            </a: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правообладателей регулируется только общими положениями, </a:t>
            </a:r>
            <a:r>
              <a:rPr lang="ru-RU" sz="12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закрепляющие саму возможность реализации </a:t>
            </a: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таких проектов;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Предоставление публичных земельных участков при КРТ  по инициативе правообладателей недвижимости</a:t>
            </a:r>
            <a:r>
              <a:rPr lang="ru-RU" sz="12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, </a:t>
            </a: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возможно только для </a:t>
            </a:r>
            <a:r>
              <a:rPr lang="ru-RU" sz="12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размещения объектов коммунальной, транспортной, социальной </a:t>
            </a:r>
            <a:r>
              <a:rPr lang="ru-RU" sz="12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инфраструктур, при условии, что такие земельные участки являются смежными с земельными участками правообладателей.</a:t>
            </a:r>
            <a:endParaRPr lang="ru-RU" sz="1200" dirty="0">
              <a:solidFill>
                <a:srgbClr val="4561AD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95339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92703" y="297740"/>
            <a:ext cx="11037225" cy="830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682109" y="291268"/>
            <a:ext cx="10779349" cy="8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58" tIns="45258" rIns="45258" bIns="45258" anchor="t" anchorCtr="0">
            <a:spAutoFit/>
          </a:bodyPr>
          <a:lstStyle/>
          <a:p>
            <a:pPr>
              <a:buClr>
                <a:srgbClr val="3E4E95"/>
              </a:buClr>
              <a:buSzPts val="2500"/>
            </a:pPr>
            <a:r>
              <a:rPr lang="ru-RU" sz="2422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Направления совершенствования </a:t>
            </a:r>
            <a:endParaRPr lang="ru-RU" sz="2422" b="1" dirty="0" smtClean="0">
              <a:solidFill>
                <a:srgbClr val="3E4E9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rgbClr val="3E4E95"/>
              </a:buClr>
              <a:buSzPts val="2500"/>
            </a:pP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нового </a:t>
            </a:r>
            <a:r>
              <a:rPr lang="ru-RU" sz="2422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регулирования </a:t>
            </a: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КРТ</a:t>
            </a:r>
            <a:endParaRPr lang="ru-RU" sz="174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4294967295"/>
          </p:nvPr>
        </p:nvSpPr>
        <p:spPr>
          <a:xfrm>
            <a:off x="803925" y="6254909"/>
            <a:ext cx="296976" cy="22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07" rIns="0" bIns="0" anchor="t" anchorCtr="0">
            <a:spAutoFit/>
          </a:bodyPr>
          <a:lstStyle/>
          <a:p>
            <a:pPr marL="49820"/>
            <a:fld id="{00000000-1234-1234-1234-123412341234}" type="slidenum">
              <a:rPr lang="en-US" sz="140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marL="49820"/>
              <a:t>6</a:t>
            </a:fld>
            <a:endParaRPr sz="1400" dirty="0">
              <a:solidFill>
                <a:srgbClr val="11569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278" y="6267880"/>
            <a:ext cx="3136539" cy="194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488504" y="5926675"/>
            <a:ext cx="1164656" cy="541705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93151DC-FF7E-40E4-9893-0156BD32C747}"/>
              </a:ext>
            </a:extLst>
          </p:cNvPr>
          <p:cNvSpPr/>
          <p:nvPr/>
        </p:nvSpPr>
        <p:spPr>
          <a:xfrm>
            <a:off x="1655064" y="1450293"/>
            <a:ext cx="8833440" cy="578908"/>
          </a:xfrm>
          <a:prstGeom prst="rect">
            <a:avLst/>
          </a:prstGeom>
          <a:solidFill>
            <a:srgbClr val="11569F"/>
          </a:solidFill>
          <a:ln>
            <a:solidFill>
              <a:srgbClr val="115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Интересы застройщиков, реализующих </a:t>
            </a:r>
            <a:r>
              <a:rPr lang="ru-RU" sz="2000" b="1" dirty="0" smtClean="0"/>
              <a:t>проект КРТ</a:t>
            </a:r>
            <a:endParaRPr lang="ru-RU" sz="2000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2F92BF7-B88A-4BDD-BC39-621786B2DAD9}"/>
              </a:ext>
            </a:extLst>
          </p:cNvPr>
          <p:cNvSpPr/>
          <p:nvPr/>
        </p:nvSpPr>
        <p:spPr>
          <a:xfrm>
            <a:off x="254440" y="1450293"/>
            <a:ext cx="11713750" cy="428789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4416F65-AE0C-47ED-84E5-C57998DEF394}"/>
              </a:ext>
            </a:extLst>
          </p:cNvPr>
          <p:cNvSpPr txBox="1"/>
          <p:nvPr/>
        </p:nvSpPr>
        <p:spPr>
          <a:xfrm>
            <a:off x="292601" y="2192952"/>
            <a:ext cx="3822200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5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Введены </a:t>
            </a:r>
            <a:r>
              <a:rPr lang="ru-RU" sz="15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требования </a:t>
            </a:r>
            <a:r>
              <a:rPr lang="ru-RU" sz="15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опыту застройщиков для участия в проекте КРТ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Участник </a:t>
            </a:r>
            <a:r>
              <a:rPr lang="ru-RU" sz="14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торгов на право заключения договора о КРТ </a:t>
            </a: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должен иметь за последние 5 лет опыт </a:t>
            </a:r>
            <a:r>
              <a:rPr lang="ru-RU" sz="14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участия в строительстве </a:t>
            </a: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 в </a:t>
            </a:r>
            <a:r>
              <a:rPr lang="ru-RU" sz="14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совокупном объеме не менее 10% от объема строительства, предусмотренного решением о </a:t>
            </a: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КРТ, </a:t>
            </a:r>
            <a:r>
              <a:rPr lang="ru-RU" sz="14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в качестве застройщика, и (или) технического заказчика, и (или) генерального подрядчика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Правительством РФ, </a:t>
            </a:r>
            <a:r>
              <a:rPr lang="ru-RU" sz="14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нормативным правовым актом субъекта </a:t>
            </a: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РФ могут </a:t>
            </a:r>
            <a:r>
              <a:rPr lang="ru-RU" sz="14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быть определены дополнительные требования к участникам </a:t>
            </a: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торгов. </a:t>
            </a:r>
            <a:endParaRPr lang="ru-RU" sz="1400" dirty="0">
              <a:solidFill>
                <a:srgbClr val="4561AD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4DCB3C4-F236-437C-BE1E-BFB235A4665F}"/>
              </a:ext>
            </a:extLst>
          </p:cNvPr>
          <p:cNvSpPr txBox="1"/>
          <p:nvPr/>
        </p:nvSpPr>
        <p:spPr>
          <a:xfrm>
            <a:off x="4114801" y="2150081"/>
            <a:ext cx="2905124" cy="26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Допускается одностороннее (внесудебное) расторжение договора о КРТ уполномоченным органом</a:t>
            </a:r>
            <a:endParaRPr lang="ru-RU" sz="1400" dirty="0" smtClean="0">
              <a:solidFill>
                <a:srgbClr val="4561AD"/>
              </a:solidFill>
              <a:latin typeface="Verdana"/>
              <a:ea typeface="Verdana"/>
              <a:cs typeface="Verdana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Такое расторжения возможно не только за неисполнение, но и за ненадлежащее исполнение договорных обязательств застройщиком. </a:t>
            </a:r>
            <a:endParaRPr lang="ru-RU" sz="1400" dirty="0">
              <a:solidFill>
                <a:srgbClr val="4561AD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3D00C93-42D7-4D80-8589-4D45D3166D9D}"/>
              </a:ext>
            </a:extLst>
          </p:cNvPr>
          <p:cNvSpPr txBox="1"/>
          <p:nvPr/>
        </p:nvSpPr>
        <p:spPr>
          <a:xfrm>
            <a:off x="7019925" y="2150081"/>
            <a:ext cx="5067301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5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Свободный </a:t>
            </a:r>
            <a:r>
              <a:rPr lang="ru-RU" sz="15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выкуп </a:t>
            </a:r>
            <a:r>
              <a:rPr lang="ru-RU" sz="15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аварийных и ветхих жилых домов </a:t>
            </a:r>
            <a:r>
              <a:rPr lang="ru-RU" sz="15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блокированной застройки, </a:t>
            </a:r>
            <a:r>
              <a:rPr lang="ru-RU" sz="15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объектов ИЖС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Изъятие для публичных нужд не </a:t>
            </a:r>
            <a:r>
              <a:rPr lang="ru-RU" sz="14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применяется </a:t>
            </a: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к жилым домам </a:t>
            </a:r>
            <a:r>
              <a:rPr lang="ru-RU" sz="14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блокированной застройки, </a:t>
            </a: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объектам ИЖС, </a:t>
            </a:r>
            <a:r>
              <a:rPr lang="ru-RU" sz="1400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кроме</a:t>
            </a:r>
            <a:r>
              <a:rPr lang="ru-RU" sz="1400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 жилых домов блокированной застройки, объектов </a:t>
            </a: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ИЖС, </a:t>
            </a:r>
            <a:r>
              <a:rPr lang="ru-RU" sz="1400" i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«которые </a:t>
            </a:r>
            <a:r>
              <a:rPr lang="ru-RU" sz="1400" i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признаны </a:t>
            </a:r>
            <a:r>
              <a:rPr lang="ru-RU" sz="1400" i="1" u="sng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аварийными </a:t>
            </a:r>
            <a:r>
              <a:rPr lang="ru-RU" sz="1400" i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или которые соответствуют критериям, установленным субъектом Российской Федерации и характеризующим их высокий уровень износа, ненадлежащее техническое состояние или отсутствие систем инженерно-технического </a:t>
            </a:r>
            <a:r>
              <a:rPr lang="ru-RU" sz="1400" i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обеспечения».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В отсутствие регулирования, что такое аварийный, ветхий ИЖС или блокированный дом, такие объекты могут выкуплены только по соглашению сторон на рыночных условиях.</a:t>
            </a:r>
            <a:endParaRPr lang="ru-RU" sz="1400" dirty="0">
              <a:solidFill>
                <a:srgbClr val="4561AD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87295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3b5b06021_5_836"/>
          <p:cNvSpPr/>
          <p:nvPr/>
        </p:nvSpPr>
        <p:spPr>
          <a:xfrm>
            <a:off x="1206236" y="1222945"/>
            <a:ext cx="9539986" cy="5278394"/>
          </a:xfrm>
          <a:custGeom>
            <a:avLst/>
            <a:gdLst/>
            <a:ahLst/>
            <a:cxnLst/>
            <a:rect l="l" t="t" r="r" b="b"/>
            <a:pathLst>
              <a:path w="21556" h="21579" extrusionOk="0">
                <a:moveTo>
                  <a:pt x="2063" y="9556"/>
                </a:moveTo>
                <a:cubicBezTo>
                  <a:pt x="2079" y="9542"/>
                  <a:pt x="2087" y="9515"/>
                  <a:pt x="2103" y="9487"/>
                </a:cubicBezTo>
                <a:cubicBezTo>
                  <a:pt x="2127" y="9432"/>
                  <a:pt x="2191" y="9515"/>
                  <a:pt x="2207" y="9570"/>
                </a:cubicBezTo>
                <a:cubicBezTo>
                  <a:pt x="2223" y="9625"/>
                  <a:pt x="2255" y="9625"/>
                  <a:pt x="2279" y="9639"/>
                </a:cubicBezTo>
                <a:cubicBezTo>
                  <a:pt x="2303" y="9639"/>
                  <a:pt x="2327" y="9762"/>
                  <a:pt x="2335" y="9776"/>
                </a:cubicBezTo>
                <a:cubicBezTo>
                  <a:pt x="2335" y="9803"/>
                  <a:pt x="2400" y="9721"/>
                  <a:pt x="2352" y="9639"/>
                </a:cubicBezTo>
                <a:cubicBezTo>
                  <a:pt x="2311" y="9570"/>
                  <a:pt x="2295" y="9542"/>
                  <a:pt x="2303" y="9474"/>
                </a:cubicBezTo>
                <a:cubicBezTo>
                  <a:pt x="2311" y="9419"/>
                  <a:pt x="2384" y="9391"/>
                  <a:pt x="2295" y="9281"/>
                </a:cubicBezTo>
                <a:cubicBezTo>
                  <a:pt x="2279" y="9268"/>
                  <a:pt x="2271" y="9240"/>
                  <a:pt x="2263" y="9226"/>
                </a:cubicBezTo>
                <a:cubicBezTo>
                  <a:pt x="2376" y="9226"/>
                  <a:pt x="2520" y="9240"/>
                  <a:pt x="2576" y="9240"/>
                </a:cubicBezTo>
                <a:cubicBezTo>
                  <a:pt x="2688" y="9240"/>
                  <a:pt x="2800" y="9240"/>
                  <a:pt x="2920" y="9240"/>
                </a:cubicBezTo>
                <a:cubicBezTo>
                  <a:pt x="3041" y="9240"/>
                  <a:pt x="3081" y="9185"/>
                  <a:pt x="3153" y="9158"/>
                </a:cubicBezTo>
                <a:cubicBezTo>
                  <a:pt x="3233" y="9144"/>
                  <a:pt x="3201" y="9048"/>
                  <a:pt x="3201" y="8938"/>
                </a:cubicBezTo>
                <a:cubicBezTo>
                  <a:pt x="3209" y="8842"/>
                  <a:pt x="3217" y="8663"/>
                  <a:pt x="3217" y="8608"/>
                </a:cubicBezTo>
                <a:cubicBezTo>
                  <a:pt x="3217" y="8553"/>
                  <a:pt x="3257" y="8553"/>
                  <a:pt x="3313" y="8553"/>
                </a:cubicBezTo>
                <a:cubicBezTo>
                  <a:pt x="3377" y="8553"/>
                  <a:pt x="3377" y="8498"/>
                  <a:pt x="3377" y="8374"/>
                </a:cubicBezTo>
                <a:cubicBezTo>
                  <a:pt x="3377" y="8251"/>
                  <a:pt x="3377" y="8237"/>
                  <a:pt x="3425" y="8237"/>
                </a:cubicBezTo>
                <a:cubicBezTo>
                  <a:pt x="3473" y="8251"/>
                  <a:pt x="3449" y="8210"/>
                  <a:pt x="3449" y="8155"/>
                </a:cubicBezTo>
                <a:cubicBezTo>
                  <a:pt x="3441" y="8086"/>
                  <a:pt x="3505" y="8086"/>
                  <a:pt x="3521" y="8045"/>
                </a:cubicBezTo>
                <a:cubicBezTo>
                  <a:pt x="3537" y="8003"/>
                  <a:pt x="3593" y="7921"/>
                  <a:pt x="3633" y="7880"/>
                </a:cubicBezTo>
                <a:cubicBezTo>
                  <a:pt x="3665" y="7839"/>
                  <a:pt x="3681" y="7921"/>
                  <a:pt x="3698" y="7894"/>
                </a:cubicBezTo>
                <a:cubicBezTo>
                  <a:pt x="3714" y="7866"/>
                  <a:pt x="3850" y="7413"/>
                  <a:pt x="3882" y="7330"/>
                </a:cubicBezTo>
                <a:cubicBezTo>
                  <a:pt x="3914" y="7248"/>
                  <a:pt x="4002" y="7261"/>
                  <a:pt x="4082" y="7261"/>
                </a:cubicBezTo>
                <a:cubicBezTo>
                  <a:pt x="4154" y="7261"/>
                  <a:pt x="4138" y="7165"/>
                  <a:pt x="4138" y="7097"/>
                </a:cubicBezTo>
                <a:cubicBezTo>
                  <a:pt x="4138" y="7042"/>
                  <a:pt x="4194" y="7000"/>
                  <a:pt x="4170" y="6932"/>
                </a:cubicBezTo>
                <a:cubicBezTo>
                  <a:pt x="4146" y="6877"/>
                  <a:pt x="4170" y="6767"/>
                  <a:pt x="4202" y="6739"/>
                </a:cubicBezTo>
                <a:cubicBezTo>
                  <a:pt x="4234" y="6712"/>
                  <a:pt x="4258" y="6629"/>
                  <a:pt x="4314" y="6616"/>
                </a:cubicBezTo>
                <a:cubicBezTo>
                  <a:pt x="4379" y="6602"/>
                  <a:pt x="4362" y="6561"/>
                  <a:pt x="4395" y="6519"/>
                </a:cubicBezTo>
                <a:cubicBezTo>
                  <a:pt x="4427" y="6478"/>
                  <a:pt x="4459" y="6561"/>
                  <a:pt x="4459" y="6561"/>
                </a:cubicBezTo>
                <a:cubicBezTo>
                  <a:pt x="4459" y="6561"/>
                  <a:pt x="4523" y="6643"/>
                  <a:pt x="4555" y="6588"/>
                </a:cubicBezTo>
                <a:cubicBezTo>
                  <a:pt x="4587" y="6533"/>
                  <a:pt x="4603" y="6671"/>
                  <a:pt x="4635" y="6671"/>
                </a:cubicBezTo>
                <a:cubicBezTo>
                  <a:pt x="4659" y="6671"/>
                  <a:pt x="4683" y="6629"/>
                  <a:pt x="4707" y="6588"/>
                </a:cubicBezTo>
                <a:cubicBezTo>
                  <a:pt x="4723" y="6643"/>
                  <a:pt x="4691" y="6671"/>
                  <a:pt x="4739" y="6657"/>
                </a:cubicBezTo>
                <a:cubicBezTo>
                  <a:pt x="4795" y="6643"/>
                  <a:pt x="4811" y="6657"/>
                  <a:pt x="4827" y="6726"/>
                </a:cubicBezTo>
                <a:cubicBezTo>
                  <a:pt x="4843" y="6781"/>
                  <a:pt x="4851" y="6904"/>
                  <a:pt x="4827" y="6890"/>
                </a:cubicBezTo>
                <a:cubicBezTo>
                  <a:pt x="4795" y="6863"/>
                  <a:pt x="4771" y="6849"/>
                  <a:pt x="4755" y="6877"/>
                </a:cubicBezTo>
                <a:cubicBezTo>
                  <a:pt x="4731" y="6904"/>
                  <a:pt x="4771" y="7000"/>
                  <a:pt x="4795" y="7069"/>
                </a:cubicBezTo>
                <a:cubicBezTo>
                  <a:pt x="4819" y="7138"/>
                  <a:pt x="4835" y="7275"/>
                  <a:pt x="4899" y="7344"/>
                </a:cubicBezTo>
                <a:cubicBezTo>
                  <a:pt x="4955" y="7413"/>
                  <a:pt x="4979" y="7550"/>
                  <a:pt x="4971" y="7632"/>
                </a:cubicBezTo>
                <a:cubicBezTo>
                  <a:pt x="4963" y="7701"/>
                  <a:pt x="4979" y="7990"/>
                  <a:pt x="4979" y="8100"/>
                </a:cubicBezTo>
                <a:cubicBezTo>
                  <a:pt x="4987" y="8210"/>
                  <a:pt x="4987" y="8306"/>
                  <a:pt x="5019" y="8443"/>
                </a:cubicBezTo>
                <a:cubicBezTo>
                  <a:pt x="5060" y="8581"/>
                  <a:pt x="5060" y="8677"/>
                  <a:pt x="5044" y="8732"/>
                </a:cubicBezTo>
                <a:cubicBezTo>
                  <a:pt x="5035" y="8787"/>
                  <a:pt x="5003" y="8938"/>
                  <a:pt x="4979" y="9006"/>
                </a:cubicBezTo>
                <a:cubicBezTo>
                  <a:pt x="4955" y="9089"/>
                  <a:pt x="4731" y="9158"/>
                  <a:pt x="4659" y="9144"/>
                </a:cubicBezTo>
                <a:cubicBezTo>
                  <a:pt x="4587" y="9144"/>
                  <a:pt x="4531" y="9075"/>
                  <a:pt x="4491" y="9006"/>
                </a:cubicBezTo>
                <a:cubicBezTo>
                  <a:pt x="4443" y="8924"/>
                  <a:pt x="4435" y="8732"/>
                  <a:pt x="4395" y="8649"/>
                </a:cubicBezTo>
                <a:cubicBezTo>
                  <a:pt x="4346" y="8553"/>
                  <a:pt x="4282" y="8498"/>
                  <a:pt x="4290" y="8402"/>
                </a:cubicBezTo>
                <a:cubicBezTo>
                  <a:pt x="4290" y="8292"/>
                  <a:pt x="4242" y="8168"/>
                  <a:pt x="4218" y="8086"/>
                </a:cubicBezTo>
                <a:cubicBezTo>
                  <a:pt x="4202" y="8003"/>
                  <a:pt x="4210" y="7921"/>
                  <a:pt x="4202" y="7852"/>
                </a:cubicBezTo>
                <a:cubicBezTo>
                  <a:pt x="4194" y="7770"/>
                  <a:pt x="4178" y="7701"/>
                  <a:pt x="4162" y="7770"/>
                </a:cubicBezTo>
                <a:cubicBezTo>
                  <a:pt x="4154" y="7839"/>
                  <a:pt x="4170" y="7962"/>
                  <a:pt x="4146" y="8072"/>
                </a:cubicBezTo>
                <a:cubicBezTo>
                  <a:pt x="4130" y="8182"/>
                  <a:pt x="4106" y="8113"/>
                  <a:pt x="4138" y="8278"/>
                </a:cubicBezTo>
                <a:cubicBezTo>
                  <a:pt x="4178" y="8443"/>
                  <a:pt x="4162" y="8498"/>
                  <a:pt x="4138" y="8539"/>
                </a:cubicBezTo>
                <a:cubicBezTo>
                  <a:pt x="4114" y="8567"/>
                  <a:pt x="4058" y="8649"/>
                  <a:pt x="4026" y="8663"/>
                </a:cubicBezTo>
                <a:cubicBezTo>
                  <a:pt x="3994" y="8663"/>
                  <a:pt x="3954" y="8663"/>
                  <a:pt x="3954" y="8745"/>
                </a:cubicBezTo>
                <a:cubicBezTo>
                  <a:pt x="3954" y="8828"/>
                  <a:pt x="3930" y="8965"/>
                  <a:pt x="3882" y="9006"/>
                </a:cubicBezTo>
                <a:cubicBezTo>
                  <a:pt x="3834" y="9034"/>
                  <a:pt x="3834" y="9116"/>
                  <a:pt x="3826" y="9158"/>
                </a:cubicBezTo>
                <a:cubicBezTo>
                  <a:pt x="3818" y="9185"/>
                  <a:pt x="3882" y="9240"/>
                  <a:pt x="3882" y="9309"/>
                </a:cubicBezTo>
                <a:cubicBezTo>
                  <a:pt x="3890" y="9391"/>
                  <a:pt x="3858" y="9432"/>
                  <a:pt x="3866" y="9501"/>
                </a:cubicBezTo>
                <a:cubicBezTo>
                  <a:pt x="3874" y="9570"/>
                  <a:pt x="3914" y="9611"/>
                  <a:pt x="3930" y="9680"/>
                </a:cubicBezTo>
                <a:cubicBezTo>
                  <a:pt x="3938" y="9748"/>
                  <a:pt x="3970" y="9776"/>
                  <a:pt x="4018" y="9748"/>
                </a:cubicBezTo>
                <a:cubicBezTo>
                  <a:pt x="4058" y="9721"/>
                  <a:pt x="4098" y="9639"/>
                  <a:pt x="4082" y="9584"/>
                </a:cubicBezTo>
                <a:cubicBezTo>
                  <a:pt x="4066" y="9529"/>
                  <a:pt x="4018" y="9542"/>
                  <a:pt x="4026" y="9432"/>
                </a:cubicBezTo>
                <a:cubicBezTo>
                  <a:pt x="4042" y="9309"/>
                  <a:pt x="4050" y="9240"/>
                  <a:pt x="4042" y="9213"/>
                </a:cubicBezTo>
                <a:cubicBezTo>
                  <a:pt x="4034" y="9171"/>
                  <a:pt x="4090" y="9130"/>
                  <a:pt x="4122" y="9158"/>
                </a:cubicBezTo>
                <a:cubicBezTo>
                  <a:pt x="4154" y="9171"/>
                  <a:pt x="4178" y="9048"/>
                  <a:pt x="4202" y="9171"/>
                </a:cubicBezTo>
                <a:cubicBezTo>
                  <a:pt x="4218" y="9295"/>
                  <a:pt x="4210" y="9405"/>
                  <a:pt x="4218" y="9460"/>
                </a:cubicBezTo>
                <a:cubicBezTo>
                  <a:pt x="4226" y="9515"/>
                  <a:pt x="4266" y="9570"/>
                  <a:pt x="4274" y="9639"/>
                </a:cubicBezTo>
                <a:cubicBezTo>
                  <a:pt x="4282" y="9721"/>
                  <a:pt x="4322" y="9803"/>
                  <a:pt x="4330" y="9817"/>
                </a:cubicBezTo>
                <a:cubicBezTo>
                  <a:pt x="4338" y="9831"/>
                  <a:pt x="4419" y="9913"/>
                  <a:pt x="4435" y="9803"/>
                </a:cubicBezTo>
                <a:cubicBezTo>
                  <a:pt x="4451" y="9680"/>
                  <a:pt x="4443" y="9597"/>
                  <a:pt x="4467" y="9501"/>
                </a:cubicBezTo>
                <a:cubicBezTo>
                  <a:pt x="4491" y="9405"/>
                  <a:pt x="4467" y="9391"/>
                  <a:pt x="4531" y="9391"/>
                </a:cubicBezTo>
                <a:cubicBezTo>
                  <a:pt x="4595" y="9391"/>
                  <a:pt x="4675" y="9391"/>
                  <a:pt x="4707" y="9391"/>
                </a:cubicBezTo>
                <a:cubicBezTo>
                  <a:pt x="4747" y="9405"/>
                  <a:pt x="4803" y="9432"/>
                  <a:pt x="4827" y="9405"/>
                </a:cubicBezTo>
                <a:cubicBezTo>
                  <a:pt x="4851" y="9377"/>
                  <a:pt x="4899" y="9295"/>
                  <a:pt x="4947" y="9364"/>
                </a:cubicBezTo>
                <a:cubicBezTo>
                  <a:pt x="4987" y="9419"/>
                  <a:pt x="5019" y="9515"/>
                  <a:pt x="5027" y="9570"/>
                </a:cubicBezTo>
                <a:cubicBezTo>
                  <a:pt x="5035" y="9625"/>
                  <a:pt x="5019" y="9652"/>
                  <a:pt x="5019" y="9694"/>
                </a:cubicBezTo>
                <a:cubicBezTo>
                  <a:pt x="5027" y="9748"/>
                  <a:pt x="5076" y="9707"/>
                  <a:pt x="5116" y="9639"/>
                </a:cubicBezTo>
                <a:cubicBezTo>
                  <a:pt x="5156" y="9570"/>
                  <a:pt x="5220" y="9501"/>
                  <a:pt x="5212" y="9419"/>
                </a:cubicBezTo>
                <a:cubicBezTo>
                  <a:pt x="5212" y="9336"/>
                  <a:pt x="5188" y="9281"/>
                  <a:pt x="5228" y="9199"/>
                </a:cubicBezTo>
                <a:cubicBezTo>
                  <a:pt x="5268" y="9130"/>
                  <a:pt x="5420" y="8993"/>
                  <a:pt x="5436" y="8924"/>
                </a:cubicBezTo>
                <a:cubicBezTo>
                  <a:pt x="5452" y="8869"/>
                  <a:pt x="5428" y="8622"/>
                  <a:pt x="5428" y="8608"/>
                </a:cubicBezTo>
                <a:cubicBezTo>
                  <a:pt x="5420" y="8594"/>
                  <a:pt x="5460" y="8526"/>
                  <a:pt x="5500" y="8677"/>
                </a:cubicBezTo>
                <a:cubicBezTo>
                  <a:pt x="5548" y="8814"/>
                  <a:pt x="5596" y="8855"/>
                  <a:pt x="5644" y="8897"/>
                </a:cubicBezTo>
                <a:cubicBezTo>
                  <a:pt x="5692" y="8938"/>
                  <a:pt x="5668" y="9089"/>
                  <a:pt x="5644" y="9199"/>
                </a:cubicBezTo>
                <a:cubicBezTo>
                  <a:pt x="5620" y="9309"/>
                  <a:pt x="5620" y="9377"/>
                  <a:pt x="5580" y="9336"/>
                </a:cubicBezTo>
                <a:cubicBezTo>
                  <a:pt x="5532" y="9281"/>
                  <a:pt x="5444" y="9268"/>
                  <a:pt x="5412" y="9295"/>
                </a:cubicBezTo>
                <a:cubicBezTo>
                  <a:pt x="5380" y="9323"/>
                  <a:pt x="5348" y="9350"/>
                  <a:pt x="5364" y="9405"/>
                </a:cubicBezTo>
                <a:cubicBezTo>
                  <a:pt x="5380" y="9474"/>
                  <a:pt x="5388" y="9501"/>
                  <a:pt x="5364" y="9570"/>
                </a:cubicBezTo>
                <a:cubicBezTo>
                  <a:pt x="5340" y="9639"/>
                  <a:pt x="5380" y="9735"/>
                  <a:pt x="5412" y="9762"/>
                </a:cubicBezTo>
                <a:cubicBezTo>
                  <a:pt x="5452" y="9803"/>
                  <a:pt x="5556" y="9817"/>
                  <a:pt x="5580" y="9762"/>
                </a:cubicBezTo>
                <a:cubicBezTo>
                  <a:pt x="5596" y="9707"/>
                  <a:pt x="5652" y="9501"/>
                  <a:pt x="5692" y="9556"/>
                </a:cubicBezTo>
                <a:cubicBezTo>
                  <a:pt x="5733" y="9611"/>
                  <a:pt x="5781" y="9666"/>
                  <a:pt x="5805" y="9611"/>
                </a:cubicBezTo>
                <a:cubicBezTo>
                  <a:pt x="5829" y="9570"/>
                  <a:pt x="5901" y="9652"/>
                  <a:pt x="5957" y="9597"/>
                </a:cubicBezTo>
                <a:cubicBezTo>
                  <a:pt x="6013" y="9542"/>
                  <a:pt x="6101" y="9515"/>
                  <a:pt x="6165" y="9597"/>
                </a:cubicBezTo>
                <a:cubicBezTo>
                  <a:pt x="6237" y="9666"/>
                  <a:pt x="6261" y="9790"/>
                  <a:pt x="6293" y="9694"/>
                </a:cubicBezTo>
                <a:cubicBezTo>
                  <a:pt x="6317" y="9611"/>
                  <a:pt x="6341" y="9584"/>
                  <a:pt x="6365" y="9556"/>
                </a:cubicBezTo>
                <a:cubicBezTo>
                  <a:pt x="6389" y="9542"/>
                  <a:pt x="6486" y="9556"/>
                  <a:pt x="6502" y="9597"/>
                </a:cubicBezTo>
                <a:cubicBezTo>
                  <a:pt x="6510" y="9639"/>
                  <a:pt x="6486" y="9666"/>
                  <a:pt x="6462" y="9707"/>
                </a:cubicBezTo>
                <a:cubicBezTo>
                  <a:pt x="6438" y="9762"/>
                  <a:pt x="6422" y="9790"/>
                  <a:pt x="6414" y="9831"/>
                </a:cubicBezTo>
                <a:cubicBezTo>
                  <a:pt x="6406" y="9858"/>
                  <a:pt x="6357" y="9831"/>
                  <a:pt x="6365" y="9858"/>
                </a:cubicBezTo>
                <a:cubicBezTo>
                  <a:pt x="6373" y="9900"/>
                  <a:pt x="6422" y="10051"/>
                  <a:pt x="6470" y="9996"/>
                </a:cubicBezTo>
                <a:cubicBezTo>
                  <a:pt x="6518" y="9941"/>
                  <a:pt x="6518" y="9913"/>
                  <a:pt x="6582" y="9913"/>
                </a:cubicBezTo>
                <a:cubicBezTo>
                  <a:pt x="6646" y="9913"/>
                  <a:pt x="6678" y="9941"/>
                  <a:pt x="6702" y="9996"/>
                </a:cubicBezTo>
                <a:cubicBezTo>
                  <a:pt x="6718" y="10037"/>
                  <a:pt x="6742" y="10106"/>
                  <a:pt x="6782" y="10064"/>
                </a:cubicBezTo>
                <a:cubicBezTo>
                  <a:pt x="6822" y="10037"/>
                  <a:pt x="6870" y="10037"/>
                  <a:pt x="6894" y="10023"/>
                </a:cubicBezTo>
                <a:cubicBezTo>
                  <a:pt x="6926" y="10010"/>
                  <a:pt x="6934" y="9941"/>
                  <a:pt x="6982" y="10010"/>
                </a:cubicBezTo>
                <a:cubicBezTo>
                  <a:pt x="7030" y="10078"/>
                  <a:pt x="7006" y="10133"/>
                  <a:pt x="6966" y="10188"/>
                </a:cubicBezTo>
                <a:cubicBezTo>
                  <a:pt x="6934" y="10257"/>
                  <a:pt x="6950" y="10326"/>
                  <a:pt x="6974" y="10353"/>
                </a:cubicBezTo>
                <a:cubicBezTo>
                  <a:pt x="6990" y="10367"/>
                  <a:pt x="7030" y="10284"/>
                  <a:pt x="7030" y="10243"/>
                </a:cubicBezTo>
                <a:cubicBezTo>
                  <a:pt x="7022" y="10188"/>
                  <a:pt x="7095" y="10229"/>
                  <a:pt x="7127" y="10257"/>
                </a:cubicBezTo>
                <a:cubicBezTo>
                  <a:pt x="7151" y="10284"/>
                  <a:pt x="7199" y="10147"/>
                  <a:pt x="7175" y="10064"/>
                </a:cubicBezTo>
                <a:cubicBezTo>
                  <a:pt x="7159" y="9982"/>
                  <a:pt x="7175" y="9900"/>
                  <a:pt x="7191" y="9845"/>
                </a:cubicBezTo>
                <a:cubicBezTo>
                  <a:pt x="7199" y="9776"/>
                  <a:pt x="7175" y="9721"/>
                  <a:pt x="7135" y="9666"/>
                </a:cubicBezTo>
                <a:cubicBezTo>
                  <a:pt x="7095" y="9597"/>
                  <a:pt x="7062" y="9542"/>
                  <a:pt x="7079" y="9446"/>
                </a:cubicBezTo>
                <a:cubicBezTo>
                  <a:pt x="7095" y="9350"/>
                  <a:pt x="7159" y="9240"/>
                  <a:pt x="7191" y="9323"/>
                </a:cubicBezTo>
                <a:cubicBezTo>
                  <a:pt x="7223" y="9405"/>
                  <a:pt x="7255" y="9597"/>
                  <a:pt x="7247" y="9652"/>
                </a:cubicBezTo>
                <a:cubicBezTo>
                  <a:pt x="7247" y="9721"/>
                  <a:pt x="7247" y="9790"/>
                  <a:pt x="7287" y="9790"/>
                </a:cubicBezTo>
                <a:cubicBezTo>
                  <a:pt x="7319" y="9776"/>
                  <a:pt x="7359" y="9831"/>
                  <a:pt x="7383" y="9886"/>
                </a:cubicBezTo>
                <a:cubicBezTo>
                  <a:pt x="7407" y="9941"/>
                  <a:pt x="7479" y="9927"/>
                  <a:pt x="7543" y="10051"/>
                </a:cubicBezTo>
                <a:cubicBezTo>
                  <a:pt x="7599" y="10188"/>
                  <a:pt x="7591" y="10216"/>
                  <a:pt x="7631" y="10326"/>
                </a:cubicBezTo>
                <a:cubicBezTo>
                  <a:pt x="7671" y="10435"/>
                  <a:pt x="7719" y="10449"/>
                  <a:pt x="7760" y="10545"/>
                </a:cubicBezTo>
                <a:cubicBezTo>
                  <a:pt x="7792" y="10655"/>
                  <a:pt x="7824" y="10710"/>
                  <a:pt x="7840" y="10834"/>
                </a:cubicBezTo>
                <a:cubicBezTo>
                  <a:pt x="7856" y="10958"/>
                  <a:pt x="7872" y="11081"/>
                  <a:pt x="7904" y="10999"/>
                </a:cubicBezTo>
                <a:cubicBezTo>
                  <a:pt x="7936" y="10930"/>
                  <a:pt x="7992" y="10889"/>
                  <a:pt x="7984" y="10779"/>
                </a:cubicBezTo>
                <a:cubicBezTo>
                  <a:pt x="7968" y="10683"/>
                  <a:pt x="7968" y="10504"/>
                  <a:pt x="7976" y="10435"/>
                </a:cubicBezTo>
                <a:cubicBezTo>
                  <a:pt x="7976" y="10367"/>
                  <a:pt x="7936" y="10243"/>
                  <a:pt x="7904" y="10271"/>
                </a:cubicBezTo>
                <a:cubicBezTo>
                  <a:pt x="7872" y="10284"/>
                  <a:pt x="7832" y="10229"/>
                  <a:pt x="7872" y="10161"/>
                </a:cubicBezTo>
                <a:cubicBezTo>
                  <a:pt x="7904" y="10092"/>
                  <a:pt x="7960" y="10092"/>
                  <a:pt x="7968" y="10023"/>
                </a:cubicBezTo>
                <a:cubicBezTo>
                  <a:pt x="7976" y="9941"/>
                  <a:pt x="7984" y="9858"/>
                  <a:pt x="8008" y="9803"/>
                </a:cubicBezTo>
                <a:cubicBezTo>
                  <a:pt x="8024" y="9748"/>
                  <a:pt x="7952" y="9762"/>
                  <a:pt x="7960" y="9639"/>
                </a:cubicBezTo>
                <a:cubicBezTo>
                  <a:pt x="7968" y="9515"/>
                  <a:pt x="7992" y="9432"/>
                  <a:pt x="8056" y="9419"/>
                </a:cubicBezTo>
                <a:cubicBezTo>
                  <a:pt x="8120" y="9405"/>
                  <a:pt x="8160" y="9377"/>
                  <a:pt x="8192" y="9309"/>
                </a:cubicBezTo>
                <a:cubicBezTo>
                  <a:pt x="8224" y="9240"/>
                  <a:pt x="8360" y="8952"/>
                  <a:pt x="8376" y="8842"/>
                </a:cubicBezTo>
                <a:cubicBezTo>
                  <a:pt x="8400" y="8732"/>
                  <a:pt x="8425" y="8635"/>
                  <a:pt x="8457" y="8718"/>
                </a:cubicBezTo>
                <a:cubicBezTo>
                  <a:pt x="8489" y="8787"/>
                  <a:pt x="8537" y="8800"/>
                  <a:pt x="8593" y="8800"/>
                </a:cubicBezTo>
                <a:cubicBezTo>
                  <a:pt x="8649" y="8800"/>
                  <a:pt x="8713" y="8924"/>
                  <a:pt x="8713" y="8993"/>
                </a:cubicBezTo>
                <a:cubicBezTo>
                  <a:pt x="8721" y="9075"/>
                  <a:pt x="8697" y="9185"/>
                  <a:pt x="8665" y="9281"/>
                </a:cubicBezTo>
                <a:cubicBezTo>
                  <a:pt x="8633" y="9377"/>
                  <a:pt x="8521" y="9529"/>
                  <a:pt x="8529" y="9597"/>
                </a:cubicBezTo>
                <a:cubicBezTo>
                  <a:pt x="8537" y="9680"/>
                  <a:pt x="8585" y="9721"/>
                  <a:pt x="8585" y="9817"/>
                </a:cubicBezTo>
                <a:cubicBezTo>
                  <a:pt x="8577" y="9900"/>
                  <a:pt x="8545" y="10147"/>
                  <a:pt x="8513" y="10216"/>
                </a:cubicBezTo>
                <a:cubicBezTo>
                  <a:pt x="8473" y="10284"/>
                  <a:pt x="8489" y="10408"/>
                  <a:pt x="8473" y="10504"/>
                </a:cubicBezTo>
                <a:cubicBezTo>
                  <a:pt x="8457" y="10600"/>
                  <a:pt x="8400" y="10752"/>
                  <a:pt x="8400" y="10779"/>
                </a:cubicBezTo>
                <a:cubicBezTo>
                  <a:pt x="8400" y="10806"/>
                  <a:pt x="8433" y="10985"/>
                  <a:pt x="8449" y="11026"/>
                </a:cubicBezTo>
                <a:cubicBezTo>
                  <a:pt x="8465" y="11081"/>
                  <a:pt x="8489" y="11219"/>
                  <a:pt x="8449" y="11260"/>
                </a:cubicBezTo>
                <a:cubicBezTo>
                  <a:pt x="8416" y="11287"/>
                  <a:pt x="8408" y="11356"/>
                  <a:pt x="8408" y="11466"/>
                </a:cubicBezTo>
                <a:cubicBezTo>
                  <a:pt x="8400" y="11576"/>
                  <a:pt x="8328" y="11590"/>
                  <a:pt x="8304" y="11631"/>
                </a:cubicBezTo>
                <a:cubicBezTo>
                  <a:pt x="8280" y="11672"/>
                  <a:pt x="8256" y="11686"/>
                  <a:pt x="8208" y="11768"/>
                </a:cubicBezTo>
                <a:cubicBezTo>
                  <a:pt x="8168" y="11864"/>
                  <a:pt x="8072" y="11933"/>
                  <a:pt x="8024" y="11933"/>
                </a:cubicBezTo>
                <a:cubicBezTo>
                  <a:pt x="7984" y="11933"/>
                  <a:pt x="7976" y="11947"/>
                  <a:pt x="7920" y="11878"/>
                </a:cubicBezTo>
                <a:cubicBezTo>
                  <a:pt x="7864" y="11823"/>
                  <a:pt x="7848" y="11796"/>
                  <a:pt x="7824" y="11906"/>
                </a:cubicBezTo>
                <a:cubicBezTo>
                  <a:pt x="7800" y="12016"/>
                  <a:pt x="7856" y="12002"/>
                  <a:pt x="7880" y="12057"/>
                </a:cubicBezTo>
                <a:cubicBezTo>
                  <a:pt x="7904" y="12126"/>
                  <a:pt x="7952" y="12126"/>
                  <a:pt x="7960" y="12167"/>
                </a:cubicBezTo>
                <a:cubicBezTo>
                  <a:pt x="7976" y="12222"/>
                  <a:pt x="8032" y="12139"/>
                  <a:pt x="8056" y="12208"/>
                </a:cubicBezTo>
                <a:cubicBezTo>
                  <a:pt x="8072" y="12277"/>
                  <a:pt x="8112" y="12318"/>
                  <a:pt x="8152" y="12263"/>
                </a:cubicBezTo>
                <a:cubicBezTo>
                  <a:pt x="8200" y="12194"/>
                  <a:pt x="8192" y="12126"/>
                  <a:pt x="8240" y="12126"/>
                </a:cubicBezTo>
                <a:cubicBezTo>
                  <a:pt x="8280" y="12126"/>
                  <a:pt x="8425" y="12029"/>
                  <a:pt x="8425" y="11933"/>
                </a:cubicBezTo>
                <a:cubicBezTo>
                  <a:pt x="8433" y="11837"/>
                  <a:pt x="8473" y="11796"/>
                  <a:pt x="8513" y="11755"/>
                </a:cubicBezTo>
                <a:cubicBezTo>
                  <a:pt x="8553" y="11700"/>
                  <a:pt x="8553" y="11617"/>
                  <a:pt x="8569" y="11521"/>
                </a:cubicBezTo>
                <a:cubicBezTo>
                  <a:pt x="8593" y="11439"/>
                  <a:pt x="8593" y="11274"/>
                  <a:pt x="8601" y="11205"/>
                </a:cubicBezTo>
                <a:cubicBezTo>
                  <a:pt x="8601" y="11136"/>
                  <a:pt x="8681" y="11081"/>
                  <a:pt x="8705" y="11081"/>
                </a:cubicBezTo>
                <a:cubicBezTo>
                  <a:pt x="8729" y="11081"/>
                  <a:pt x="8825" y="11040"/>
                  <a:pt x="8833" y="11109"/>
                </a:cubicBezTo>
                <a:cubicBezTo>
                  <a:pt x="8849" y="11177"/>
                  <a:pt x="8857" y="11232"/>
                  <a:pt x="8873" y="11274"/>
                </a:cubicBezTo>
                <a:cubicBezTo>
                  <a:pt x="8889" y="11315"/>
                  <a:pt x="8905" y="11370"/>
                  <a:pt x="8889" y="11439"/>
                </a:cubicBezTo>
                <a:cubicBezTo>
                  <a:pt x="8873" y="11494"/>
                  <a:pt x="8841" y="11603"/>
                  <a:pt x="8841" y="11700"/>
                </a:cubicBezTo>
                <a:cubicBezTo>
                  <a:pt x="8841" y="11796"/>
                  <a:pt x="8841" y="11864"/>
                  <a:pt x="8921" y="11892"/>
                </a:cubicBezTo>
                <a:cubicBezTo>
                  <a:pt x="9001" y="11906"/>
                  <a:pt x="9049" y="11878"/>
                  <a:pt x="9017" y="11837"/>
                </a:cubicBezTo>
                <a:cubicBezTo>
                  <a:pt x="8993" y="11796"/>
                  <a:pt x="8857" y="11823"/>
                  <a:pt x="8873" y="11700"/>
                </a:cubicBezTo>
                <a:cubicBezTo>
                  <a:pt x="8889" y="11590"/>
                  <a:pt x="8897" y="11562"/>
                  <a:pt x="8945" y="11548"/>
                </a:cubicBezTo>
                <a:cubicBezTo>
                  <a:pt x="8993" y="11535"/>
                  <a:pt x="8977" y="11466"/>
                  <a:pt x="8977" y="11384"/>
                </a:cubicBezTo>
                <a:cubicBezTo>
                  <a:pt x="8969" y="11315"/>
                  <a:pt x="8961" y="11191"/>
                  <a:pt x="8969" y="11150"/>
                </a:cubicBezTo>
                <a:cubicBezTo>
                  <a:pt x="8977" y="11109"/>
                  <a:pt x="8873" y="11040"/>
                  <a:pt x="8825" y="10971"/>
                </a:cubicBezTo>
                <a:cubicBezTo>
                  <a:pt x="8785" y="10889"/>
                  <a:pt x="8729" y="10889"/>
                  <a:pt x="8705" y="10930"/>
                </a:cubicBezTo>
                <a:cubicBezTo>
                  <a:pt x="8681" y="10985"/>
                  <a:pt x="8673" y="10875"/>
                  <a:pt x="8601" y="10903"/>
                </a:cubicBezTo>
                <a:cubicBezTo>
                  <a:pt x="8521" y="10916"/>
                  <a:pt x="8569" y="10848"/>
                  <a:pt x="8585" y="10779"/>
                </a:cubicBezTo>
                <a:cubicBezTo>
                  <a:pt x="8601" y="10710"/>
                  <a:pt x="8529" y="10614"/>
                  <a:pt x="8545" y="10559"/>
                </a:cubicBezTo>
                <a:cubicBezTo>
                  <a:pt x="8561" y="10504"/>
                  <a:pt x="8617" y="10353"/>
                  <a:pt x="8649" y="10284"/>
                </a:cubicBezTo>
                <a:cubicBezTo>
                  <a:pt x="8681" y="10202"/>
                  <a:pt x="8697" y="10078"/>
                  <a:pt x="8689" y="9982"/>
                </a:cubicBezTo>
                <a:cubicBezTo>
                  <a:pt x="8673" y="9886"/>
                  <a:pt x="8673" y="9748"/>
                  <a:pt x="8657" y="9694"/>
                </a:cubicBezTo>
                <a:cubicBezTo>
                  <a:pt x="8633" y="9652"/>
                  <a:pt x="8665" y="9597"/>
                  <a:pt x="8689" y="9556"/>
                </a:cubicBezTo>
                <a:cubicBezTo>
                  <a:pt x="8713" y="9515"/>
                  <a:pt x="8785" y="9419"/>
                  <a:pt x="8825" y="9377"/>
                </a:cubicBezTo>
                <a:cubicBezTo>
                  <a:pt x="8865" y="9336"/>
                  <a:pt x="8905" y="9323"/>
                  <a:pt x="8905" y="9254"/>
                </a:cubicBezTo>
                <a:cubicBezTo>
                  <a:pt x="8897" y="9171"/>
                  <a:pt x="8881" y="9020"/>
                  <a:pt x="8913" y="8979"/>
                </a:cubicBezTo>
                <a:cubicBezTo>
                  <a:pt x="8937" y="8952"/>
                  <a:pt x="8969" y="9006"/>
                  <a:pt x="8961" y="9130"/>
                </a:cubicBezTo>
                <a:cubicBezTo>
                  <a:pt x="8953" y="9240"/>
                  <a:pt x="8953" y="9350"/>
                  <a:pt x="8921" y="9432"/>
                </a:cubicBezTo>
                <a:cubicBezTo>
                  <a:pt x="8881" y="9501"/>
                  <a:pt x="8889" y="9625"/>
                  <a:pt x="8873" y="9694"/>
                </a:cubicBezTo>
                <a:cubicBezTo>
                  <a:pt x="8865" y="9748"/>
                  <a:pt x="8881" y="9803"/>
                  <a:pt x="8913" y="9845"/>
                </a:cubicBezTo>
                <a:cubicBezTo>
                  <a:pt x="8937" y="9886"/>
                  <a:pt x="8993" y="9913"/>
                  <a:pt x="9041" y="9941"/>
                </a:cubicBezTo>
                <a:cubicBezTo>
                  <a:pt x="9089" y="9968"/>
                  <a:pt x="9081" y="10010"/>
                  <a:pt x="9106" y="10064"/>
                </a:cubicBezTo>
                <a:cubicBezTo>
                  <a:pt x="9138" y="10133"/>
                  <a:pt x="9194" y="10064"/>
                  <a:pt x="9138" y="9968"/>
                </a:cubicBezTo>
                <a:cubicBezTo>
                  <a:pt x="9089" y="9872"/>
                  <a:pt x="9033" y="9845"/>
                  <a:pt x="8993" y="9776"/>
                </a:cubicBezTo>
                <a:cubicBezTo>
                  <a:pt x="8953" y="9694"/>
                  <a:pt x="8937" y="9556"/>
                  <a:pt x="8969" y="9487"/>
                </a:cubicBezTo>
                <a:cubicBezTo>
                  <a:pt x="9009" y="9432"/>
                  <a:pt x="9073" y="9474"/>
                  <a:pt x="9081" y="9570"/>
                </a:cubicBezTo>
                <a:cubicBezTo>
                  <a:pt x="9089" y="9652"/>
                  <a:pt x="9194" y="9666"/>
                  <a:pt x="9170" y="9570"/>
                </a:cubicBezTo>
                <a:cubicBezTo>
                  <a:pt x="9146" y="9487"/>
                  <a:pt x="9073" y="9432"/>
                  <a:pt x="9146" y="9377"/>
                </a:cubicBezTo>
                <a:cubicBezTo>
                  <a:pt x="9226" y="9336"/>
                  <a:pt x="9338" y="9323"/>
                  <a:pt x="9370" y="9432"/>
                </a:cubicBezTo>
                <a:cubicBezTo>
                  <a:pt x="9402" y="9556"/>
                  <a:pt x="9442" y="9666"/>
                  <a:pt x="9482" y="9721"/>
                </a:cubicBezTo>
                <a:cubicBezTo>
                  <a:pt x="9514" y="9776"/>
                  <a:pt x="9602" y="9707"/>
                  <a:pt x="9634" y="9776"/>
                </a:cubicBezTo>
                <a:cubicBezTo>
                  <a:pt x="9658" y="9831"/>
                  <a:pt x="9658" y="9858"/>
                  <a:pt x="9610" y="9968"/>
                </a:cubicBezTo>
                <a:cubicBezTo>
                  <a:pt x="9570" y="10092"/>
                  <a:pt x="9554" y="10147"/>
                  <a:pt x="9570" y="10188"/>
                </a:cubicBezTo>
                <a:cubicBezTo>
                  <a:pt x="9586" y="10229"/>
                  <a:pt x="9626" y="10147"/>
                  <a:pt x="9610" y="10298"/>
                </a:cubicBezTo>
                <a:cubicBezTo>
                  <a:pt x="9594" y="10449"/>
                  <a:pt x="9562" y="10545"/>
                  <a:pt x="9586" y="10614"/>
                </a:cubicBezTo>
                <a:cubicBezTo>
                  <a:pt x="9610" y="10697"/>
                  <a:pt x="9626" y="10490"/>
                  <a:pt x="9650" y="10463"/>
                </a:cubicBezTo>
                <a:cubicBezTo>
                  <a:pt x="9674" y="10435"/>
                  <a:pt x="9650" y="10229"/>
                  <a:pt x="9642" y="10147"/>
                </a:cubicBezTo>
                <a:cubicBezTo>
                  <a:pt x="9634" y="10064"/>
                  <a:pt x="9658" y="9996"/>
                  <a:pt x="9690" y="9900"/>
                </a:cubicBezTo>
                <a:cubicBezTo>
                  <a:pt x="9722" y="9817"/>
                  <a:pt x="9634" y="9639"/>
                  <a:pt x="9594" y="9570"/>
                </a:cubicBezTo>
                <a:cubicBezTo>
                  <a:pt x="9554" y="9487"/>
                  <a:pt x="9474" y="9405"/>
                  <a:pt x="9450" y="9295"/>
                </a:cubicBezTo>
                <a:cubicBezTo>
                  <a:pt x="9434" y="9185"/>
                  <a:pt x="9498" y="9130"/>
                  <a:pt x="9458" y="9006"/>
                </a:cubicBezTo>
                <a:cubicBezTo>
                  <a:pt x="9410" y="8869"/>
                  <a:pt x="9434" y="8718"/>
                  <a:pt x="9530" y="8718"/>
                </a:cubicBezTo>
                <a:cubicBezTo>
                  <a:pt x="9634" y="8732"/>
                  <a:pt x="9754" y="8745"/>
                  <a:pt x="9803" y="8732"/>
                </a:cubicBezTo>
                <a:cubicBezTo>
                  <a:pt x="9851" y="8718"/>
                  <a:pt x="9883" y="8690"/>
                  <a:pt x="10011" y="8663"/>
                </a:cubicBezTo>
                <a:cubicBezTo>
                  <a:pt x="10139" y="8635"/>
                  <a:pt x="10051" y="8498"/>
                  <a:pt x="10027" y="8498"/>
                </a:cubicBezTo>
                <a:cubicBezTo>
                  <a:pt x="10003" y="8484"/>
                  <a:pt x="9939" y="8347"/>
                  <a:pt x="9979" y="8347"/>
                </a:cubicBezTo>
                <a:cubicBezTo>
                  <a:pt x="10027" y="8347"/>
                  <a:pt x="10011" y="8306"/>
                  <a:pt x="9979" y="8251"/>
                </a:cubicBezTo>
                <a:cubicBezTo>
                  <a:pt x="9947" y="8196"/>
                  <a:pt x="9987" y="8113"/>
                  <a:pt x="10003" y="8141"/>
                </a:cubicBezTo>
                <a:cubicBezTo>
                  <a:pt x="10027" y="8182"/>
                  <a:pt x="10099" y="8168"/>
                  <a:pt x="10091" y="8086"/>
                </a:cubicBezTo>
                <a:cubicBezTo>
                  <a:pt x="10083" y="8017"/>
                  <a:pt x="10035" y="7907"/>
                  <a:pt x="10091" y="7907"/>
                </a:cubicBezTo>
                <a:cubicBezTo>
                  <a:pt x="10155" y="7907"/>
                  <a:pt x="10171" y="7990"/>
                  <a:pt x="10211" y="7907"/>
                </a:cubicBezTo>
                <a:cubicBezTo>
                  <a:pt x="10251" y="7825"/>
                  <a:pt x="10307" y="7701"/>
                  <a:pt x="10363" y="7701"/>
                </a:cubicBezTo>
                <a:cubicBezTo>
                  <a:pt x="10419" y="7715"/>
                  <a:pt x="10500" y="7619"/>
                  <a:pt x="10540" y="7605"/>
                </a:cubicBezTo>
                <a:cubicBezTo>
                  <a:pt x="10580" y="7591"/>
                  <a:pt x="10508" y="7509"/>
                  <a:pt x="10548" y="7454"/>
                </a:cubicBezTo>
                <a:cubicBezTo>
                  <a:pt x="10596" y="7385"/>
                  <a:pt x="10756" y="7316"/>
                  <a:pt x="10780" y="7385"/>
                </a:cubicBezTo>
                <a:cubicBezTo>
                  <a:pt x="10804" y="7454"/>
                  <a:pt x="10860" y="7509"/>
                  <a:pt x="10900" y="7468"/>
                </a:cubicBezTo>
                <a:cubicBezTo>
                  <a:pt x="10932" y="7413"/>
                  <a:pt x="10964" y="7330"/>
                  <a:pt x="10996" y="7303"/>
                </a:cubicBezTo>
                <a:cubicBezTo>
                  <a:pt x="11028" y="7289"/>
                  <a:pt x="11036" y="7261"/>
                  <a:pt x="11028" y="7193"/>
                </a:cubicBezTo>
                <a:cubicBezTo>
                  <a:pt x="11020" y="7124"/>
                  <a:pt x="11068" y="7110"/>
                  <a:pt x="11100" y="7110"/>
                </a:cubicBezTo>
                <a:cubicBezTo>
                  <a:pt x="11133" y="7097"/>
                  <a:pt x="11189" y="7083"/>
                  <a:pt x="11165" y="7000"/>
                </a:cubicBezTo>
                <a:cubicBezTo>
                  <a:pt x="11141" y="6932"/>
                  <a:pt x="11125" y="6932"/>
                  <a:pt x="11165" y="6781"/>
                </a:cubicBezTo>
                <a:cubicBezTo>
                  <a:pt x="11205" y="6616"/>
                  <a:pt x="11213" y="6506"/>
                  <a:pt x="11277" y="6423"/>
                </a:cubicBezTo>
                <a:cubicBezTo>
                  <a:pt x="11333" y="6341"/>
                  <a:pt x="11389" y="6341"/>
                  <a:pt x="11445" y="6410"/>
                </a:cubicBezTo>
                <a:cubicBezTo>
                  <a:pt x="11501" y="6464"/>
                  <a:pt x="11509" y="6478"/>
                  <a:pt x="11445" y="6561"/>
                </a:cubicBezTo>
                <a:cubicBezTo>
                  <a:pt x="11389" y="6657"/>
                  <a:pt x="11477" y="6657"/>
                  <a:pt x="11501" y="6643"/>
                </a:cubicBezTo>
                <a:cubicBezTo>
                  <a:pt x="11525" y="6616"/>
                  <a:pt x="11605" y="6643"/>
                  <a:pt x="11621" y="6657"/>
                </a:cubicBezTo>
                <a:cubicBezTo>
                  <a:pt x="11637" y="6657"/>
                  <a:pt x="11605" y="6849"/>
                  <a:pt x="11589" y="6890"/>
                </a:cubicBezTo>
                <a:cubicBezTo>
                  <a:pt x="11573" y="6932"/>
                  <a:pt x="11637" y="6959"/>
                  <a:pt x="11677" y="6890"/>
                </a:cubicBezTo>
                <a:cubicBezTo>
                  <a:pt x="11717" y="6822"/>
                  <a:pt x="11677" y="6767"/>
                  <a:pt x="11733" y="6739"/>
                </a:cubicBezTo>
                <a:cubicBezTo>
                  <a:pt x="11789" y="6712"/>
                  <a:pt x="11862" y="6726"/>
                  <a:pt x="11894" y="6671"/>
                </a:cubicBezTo>
                <a:cubicBezTo>
                  <a:pt x="11926" y="6616"/>
                  <a:pt x="11950" y="6629"/>
                  <a:pt x="11998" y="6726"/>
                </a:cubicBezTo>
                <a:cubicBezTo>
                  <a:pt x="12046" y="6808"/>
                  <a:pt x="12094" y="6835"/>
                  <a:pt x="12118" y="6849"/>
                </a:cubicBezTo>
                <a:cubicBezTo>
                  <a:pt x="12142" y="6863"/>
                  <a:pt x="12198" y="6959"/>
                  <a:pt x="12206" y="6987"/>
                </a:cubicBezTo>
                <a:cubicBezTo>
                  <a:pt x="12214" y="7028"/>
                  <a:pt x="12222" y="7055"/>
                  <a:pt x="12230" y="7138"/>
                </a:cubicBezTo>
                <a:cubicBezTo>
                  <a:pt x="12238" y="7206"/>
                  <a:pt x="12254" y="7138"/>
                  <a:pt x="12262" y="7289"/>
                </a:cubicBezTo>
                <a:cubicBezTo>
                  <a:pt x="12270" y="7426"/>
                  <a:pt x="12254" y="7495"/>
                  <a:pt x="12222" y="7550"/>
                </a:cubicBezTo>
                <a:cubicBezTo>
                  <a:pt x="12182" y="7605"/>
                  <a:pt x="12190" y="7646"/>
                  <a:pt x="12174" y="7701"/>
                </a:cubicBezTo>
                <a:cubicBezTo>
                  <a:pt x="12158" y="7770"/>
                  <a:pt x="12150" y="7742"/>
                  <a:pt x="12110" y="7839"/>
                </a:cubicBezTo>
                <a:cubicBezTo>
                  <a:pt x="12070" y="7935"/>
                  <a:pt x="12078" y="7948"/>
                  <a:pt x="12062" y="8031"/>
                </a:cubicBezTo>
                <a:cubicBezTo>
                  <a:pt x="12046" y="8127"/>
                  <a:pt x="12030" y="8196"/>
                  <a:pt x="12022" y="8237"/>
                </a:cubicBezTo>
                <a:cubicBezTo>
                  <a:pt x="12014" y="8278"/>
                  <a:pt x="11998" y="8319"/>
                  <a:pt x="11974" y="8374"/>
                </a:cubicBezTo>
                <a:cubicBezTo>
                  <a:pt x="11950" y="8429"/>
                  <a:pt x="11934" y="8484"/>
                  <a:pt x="11910" y="8539"/>
                </a:cubicBezTo>
                <a:cubicBezTo>
                  <a:pt x="11886" y="8594"/>
                  <a:pt x="11870" y="8622"/>
                  <a:pt x="11862" y="8663"/>
                </a:cubicBezTo>
                <a:cubicBezTo>
                  <a:pt x="11846" y="8704"/>
                  <a:pt x="11830" y="8718"/>
                  <a:pt x="11814" y="8759"/>
                </a:cubicBezTo>
                <a:cubicBezTo>
                  <a:pt x="11806" y="8787"/>
                  <a:pt x="11870" y="8745"/>
                  <a:pt x="11910" y="8704"/>
                </a:cubicBezTo>
                <a:cubicBezTo>
                  <a:pt x="11942" y="8663"/>
                  <a:pt x="11982" y="8608"/>
                  <a:pt x="12006" y="8594"/>
                </a:cubicBezTo>
                <a:cubicBezTo>
                  <a:pt x="12038" y="8567"/>
                  <a:pt x="12126" y="8457"/>
                  <a:pt x="12158" y="8388"/>
                </a:cubicBezTo>
                <a:cubicBezTo>
                  <a:pt x="12182" y="8319"/>
                  <a:pt x="12126" y="8361"/>
                  <a:pt x="12102" y="8347"/>
                </a:cubicBezTo>
                <a:cubicBezTo>
                  <a:pt x="12070" y="8347"/>
                  <a:pt x="12070" y="8223"/>
                  <a:pt x="12078" y="8196"/>
                </a:cubicBezTo>
                <a:cubicBezTo>
                  <a:pt x="12094" y="8155"/>
                  <a:pt x="12134" y="8182"/>
                  <a:pt x="12166" y="8155"/>
                </a:cubicBezTo>
                <a:cubicBezTo>
                  <a:pt x="12190" y="8113"/>
                  <a:pt x="12222" y="8086"/>
                  <a:pt x="12230" y="8155"/>
                </a:cubicBezTo>
                <a:cubicBezTo>
                  <a:pt x="12246" y="8210"/>
                  <a:pt x="12286" y="8251"/>
                  <a:pt x="12318" y="8196"/>
                </a:cubicBezTo>
                <a:cubicBezTo>
                  <a:pt x="12350" y="8155"/>
                  <a:pt x="12350" y="8058"/>
                  <a:pt x="12374" y="8086"/>
                </a:cubicBezTo>
                <a:cubicBezTo>
                  <a:pt x="12406" y="8100"/>
                  <a:pt x="12414" y="8210"/>
                  <a:pt x="12430" y="8223"/>
                </a:cubicBezTo>
                <a:cubicBezTo>
                  <a:pt x="12454" y="8223"/>
                  <a:pt x="12511" y="8155"/>
                  <a:pt x="12535" y="8100"/>
                </a:cubicBezTo>
                <a:cubicBezTo>
                  <a:pt x="12567" y="8058"/>
                  <a:pt x="12647" y="8031"/>
                  <a:pt x="12743" y="8003"/>
                </a:cubicBezTo>
                <a:cubicBezTo>
                  <a:pt x="12839" y="7962"/>
                  <a:pt x="12879" y="7907"/>
                  <a:pt x="12879" y="7976"/>
                </a:cubicBezTo>
                <a:cubicBezTo>
                  <a:pt x="12879" y="8031"/>
                  <a:pt x="12887" y="8086"/>
                  <a:pt x="12951" y="8127"/>
                </a:cubicBezTo>
                <a:cubicBezTo>
                  <a:pt x="13007" y="8168"/>
                  <a:pt x="13135" y="8086"/>
                  <a:pt x="13176" y="8031"/>
                </a:cubicBezTo>
                <a:cubicBezTo>
                  <a:pt x="13216" y="7976"/>
                  <a:pt x="13304" y="7990"/>
                  <a:pt x="13328" y="7935"/>
                </a:cubicBezTo>
                <a:cubicBezTo>
                  <a:pt x="13344" y="7866"/>
                  <a:pt x="13312" y="7797"/>
                  <a:pt x="13288" y="7770"/>
                </a:cubicBezTo>
                <a:cubicBezTo>
                  <a:pt x="13256" y="7729"/>
                  <a:pt x="13224" y="7632"/>
                  <a:pt x="13240" y="7564"/>
                </a:cubicBezTo>
                <a:cubicBezTo>
                  <a:pt x="13256" y="7495"/>
                  <a:pt x="13312" y="7413"/>
                  <a:pt x="13352" y="7454"/>
                </a:cubicBezTo>
                <a:cubicBezTo>
                  <a:pt x="13384" y="7495"/>
                  <a:pt x="13472" y="7495"/>
                  <a:pt x="13504" y="7454"/>
                </a:cubicBezTo>
                <a:cubicBezTo>
                  <a:pt x="13536" y="7413"/>
                  <a:pt x="13592" y="7344"/>
                  <a:pt x="13632" y="7358"/>
                </a:cubicBezTo>
                <a:cubicBezTo>
                  <a:pt x="13664" y="7385"/>
                  <a:pt x="13776" y="7399"/>
                  <a:pt x="13784" y="7454"/>
                </a:cubicBezTo>
                <a:cubicBezTo>
                  <a:pt x="13800" y="7495"/>
                  <a:pt x="13808" y="7523"/>
                  <a:pt x="13792" y="7550"/>
                </a:cubicBezTo>
                <a:cubicBezTo>
                  <a:pt x="13776" y="7577"/>
                  <a:pt x="13865" y="7564"/>
                  <a:pt x="13873" y="7564"/>
                </a:cubicBezTo>
                <a:cubicBezTo>
                  <a:pt x="13881" y="7577"/>
                  <a:pt x="13841" y="7687"/>
                  <a:pt x="13816" y="7715"/>
                </a:cubicBezTo>
                <a:cubicBezTo>
                  <a:pt x="13784" y="7742"/>
                  <a:pt x="13881" y="7646"/>
                  <a:pt x="13921" y="7715"/>
                </a:cubicBezTo>
                <a:cubicBezTo>
                  <a:pt x="13961" y="7784"/>
                  <a:pt x="13993" y="7784"/>
                  <a:pt x="13969" y="7825"/>
                </a:cubicBezTo>
                <a:cubicBezTo>
                  <a:pt x="13945" y="7866"/>
                  <a:pt x="13889" y="7866"/>
                  <a:pt x="13873" y="7894"/>
                </a:cubicBezTo>
                <a:cubicBezTo>
                  <a:pt x="13857" y="7921"/>
                  <a:pt x="13913" y="7921"/>
                  <a:pt x="13985" y="8017"/>
                </a:cubicBezTo>
                <a:cubicBezTo>
                  <a:pt x="14057" y="8100"/>
                  <a:pt x="14177" y="8237"/>
                  <a:pt x="14201" y="8264"/>
                </a:cubicBezTo>
                <a:cubicBezTo>
                  <a:pt x="14217" y="8292"/>
                  <a:pt x="14361" y="8361"/>
                  <a:pt x="14353" y="8237"/>
                </a:cubicBezTo>
                <a:cubicBezTo>
                  <a:pt x="14353" y="8127"/>
                  <a:pt x="14321" y="7990"/>
                  <a:pt x="14289" y="7894"/>
                </a:cubicBezTo>
                <a:cubicBezTo>
                  <a:pt x="14257" y="7797"/>
                  <a:pt x="14249" y="7660"/>
                  <a:pt x="14265" y="7646"/>
                </a:cubicBezTo>
                <a:cubicBezTo>
                  <a:pt x="14289" y="7646"/>
                  <a:pt x="14345" y="7701"/>
                  <a:pt x="14385" y="7729"/>
                </a:cubicBezTo>
                <a:cubicBezTo>
                  <a:pt x="14433" y="7756"/>
                  <a:pt x="14538" y="7701"/>
                  <a:pt x="14538" y="7674"/>
                </a:cubicBezTo>
                <a:cubicBezTo>
                  <a:pt x="14538" y="7632"/>
                  <a:pt x="14538" y="7495"/>
                  <a:pt x="14602" y="7440"/>
                </a:cubicBezTo>
                <a:cubicBezTo>
                  <a:pt x="14666" y="7385"/>
                  <a:pt x="14682" y="7358"/>
                  <a:pt x="14746" y="7385"/>
                </a:cubicBezTo>
                <a:cubicBezTo>
                  <a:pt x="14818" y="7426"/>
                  <a:pt x="14826" y="7330"/>
                  <a:pt x="14794" y="7303"/>
                </a:cubicBezTo>
                <a:cubicBezTo>
                  <a:pt x="14762" y="7289"/>
                  <a:pt x="14754" y="7220"/>
                  <a:pt x="14794" y="7179"/>
                </a:cubicBezTo>
                <a:cubicBezTo>
                  <a:pt x="14826" y="7138"/>
                  <a:pt x="14906" y="7138"/>
                  <a:pt x="14898" y="7097"/>
                </a:cubicBezTo>
                <a:cubicBezTo>
                  <a:pt x="14890" y="7042"/>
                  <a:pt x="14794" y="6945"/>
                  <a:pt x="14794" y="6890"/>
                </a:cubicBezTo>
                <a:cubicBezTo>
                  <a:pt x="14794" y="6835"/>
                  <a:pt x="14802" y="6739"/>
                  <a:pt x="14786" y="6767"/>
                </a:cubicBezTo>
                <a:cubicBezTo>
                  <a:pt x="14762" y="6794"/>
                  <a:pt x="14730" y="6877"/>
                  <a:pt x="14690" y="6794"/>
                </a:cubicBezTo>
                <a:cubicBezTo>
                  <a:pt x="14658" y="6698"/>
                  <a:pt x="14698" y="6671"/>
                  <a:pt x="14730" y="6657"/>
                </a:cubicBezTo>
                <a:cubicBezTo>
                  <a:pt x="14762" y="6643"/>
                  <a:pt x="14770" y="6561"/>
                  <a:pt x="14762" y="6519"/>
                </a:cubicBezTo>
                <a:cubicBezTo>
                  <a:pt x="14746" y="6492"/>
                  <a:pt x="14674" y="6451"/>
                  <a:pt x="14690" y="6423"/>
                </a:cubicBezTo>
                <a:cubicBezTo>
                  <a:pt x="14698" y="6410"/>
                  <a:pt x="14714" y="6355"/>
                  <a:pt x="14746" y="6355"/>
                </a:cubicBezTo>
                <a:cubicBezTo>
                  <a:pt x="14778" y="6368"/>
                  <a:pt x="14850" y="6286"/>
                  <a:pt x="14890" y="6231"/>
                </a:cubicBezTo>
                <a:cubicBezTo>
                  <a:pt x="14930" y="6162"/>
                  <a:pt x="14994" y="6135"/>
                  <a:pt x="15042" y="6066"/>
                </a:cubicBezTo>
                <a:cubicBezTo>
                  <a:pt x="15090" y="6011"/>
                  <a:pt x="15162" y="5915"/>
                  <a:pt x="15179" y="5956"/>
                </a:cubicBezTo>
                <a:cubicBezTo>
                  <a:pt x="15195" y="5997"/>
                  <a:pt x="15138" y="6052"/>
                  <a:pt x="15130" y="6107"/>
                </a:cubicBezTo>
                <a:cubicBezTo>
                  <a:pt x="15122" y="6162"/>
                  <a:pt x="15187" y="6094"/>
                  <a:pt x="15211" y="6052"/>
                </a:cubicBezTo>
                <a:cubicBezTo>
                  <a:pt x="15227" y="6025"/>
                  <a:pt x="15243" y="6107"/>
                  <a:pt x="15251" y="6148"/>
                </a:cubicBezTo>
                <a:cubicBezTo>
                  <a:pt x="15259" y="6190"/>
                  <a:pt x="15283" y="6121"/>
                  <a:pt x="15259" y="6025"/>
                </a:cubicBezTo>
                <a:cubicBezTo>
                  <a:pt x="15227" y="5929"/>
                  <a:pt x="15235" y="5887"/>
                  <a:pt x="15275" y="5819"/>
                </a:cubicBezTo>
                <a:cubicBezTo>
                  <a:pt x="15315" y="5764"/>
                  <a:pt x="15379" y="5695"/>
                  <a:pt x="15443" y="5668"/>
                </a:cubicBezTo>
                <a:cubicBezTo>
                  <a:pt x="15507" y="5626"/>
                  <a:pt x="15555" y="5654"/>
                  <a:pt x="15539" y="5709"/>
                </a:cubicBezTo>
                <a:cubicBezTo>
                  <a:pt x="15523" y="5764"/>
                  <a:pt x="15499" y="5874"/>
                  <a:pt x="15555" y="5832"/>
                </a:cubicBezTo>
                <a:cubicBezTo>
                  <a:pt x="15603" y="5805"/>
                  <a:pt x="15643" y="5750"/>
                  <a:pt x="15667" y="5777"/>
                </a:cubicBezTo>
                <a:cubicBezTo>
                  <a:pt x="15691" y="5819"/>
                  <a:pt x="15731" y="5805"/>
                  <a:pt x="15763" y="5736"/>
                </a:cubicBezTo>
                <a:cubicBezTo>
                  <a:pt x="15795" y="5668"/>
                  <a:pt x="15860" y="5654"/>
                  <a:pt x="15884" y="5709"/>
                </a:cubicBezTo>
                <a:cubicBezTo>
                  <a:pt x="15908" y="5764"/>
                  <a:pt x="16020" y="5695"/>
                  <a:pt x="16036" y="5571"/>
                </a:cubicBezTo>
                <a:cubicBezTo>
                  <a:pt x="16052" y="5434"/>
                  <a:pt x="16060" y="5310"/>
                  <a:pt x="16116" y="5200"/>
                </a:cubicBezTo>
                <a:cubicBezTo>
                  <a:pt x="16172" y="5090"/>
                  <a:pt x="16204" y="4981"/>
                  <a:pt x="16284" y="4843"/>
                </a:cubicBezTo>
                <a:cubicBezTo>
                  <a:pt x="16364" y="4706"/>
                  <a:pt x="16500" y="4719"/>
                  <a:pt x="16565" y="4774"/>
                </a:cubicBezTo>
                <a:cubicBezTo>
                  <a:pt x="16621" y="4829"/>
                  <a:pt x="16605" y="4884"/>
                  <a:pt x="16645" y="4953"/>
                </a:cubicBezTo>
                <a:cubicBezTo>
                  <a:pt x="16693" y="5008"/>
                  <a:pt x="16741" y="4912"/>
                  <a:pt x="16757" y="4857"/>
                </a:cubicBezTo>
                <a:cubicBezTo>
                  <a:pt x="16773" y="4802"/>
                  <a:pt x="16829" y="4857"/>
                  <a:pt x="16869" y="4926"/>
                </a:cubicBezTo>
                <a:cubicBezTo>
                  <a:pt x="16909" y="4994"/>
                  <a:pt x="16973" y="4994"/>
                  <a:pt x="16973" y="4967"/>
                </a:cubicBezTo>
                <a:cubicBezTo>
                  <a:pt x="16973" y="4939"/>
                  <a:pt x="16909" y="4898"/>
                  <a:pt x="16877" y="4802"/>
                </a:cubicBezTo>
                <a:cubicBezTo>
                  <a:pt x="16845" y="4692"/>
                  <a:pt x="16845" y="4678"/>
                  <a:pt x="16877" y="4568"/>
                </a:cubicBezTo>
                <a:cubicBezTo>
                  <a:pt x="16909" y="4445"/>
                  <a:pt x="16917" y="4362"/>
                  <a:pt x="16941" y="4321"/>
                </a:cubicBezTo>
                <a:cubicBezTo>
                  <a:pt x="16957" y="4266"/>
                  <a:pt x="17005" y="4252"/>
                  <a:pt x="17045" y="4184"/>
                </a:cubicBezTo>
                <a:cubicBezTo>
                  <a:pt x="17077" y="4101"/>
                  <a:pt x="17133" y="4019"/>
                  <a:pt x="17133" y="3950"/>
                </a:cubicBezTo>
                <a:cubicBezTo>
                  <a:pt x="17133" y="3881"/>
                  <a:pt x="17117" y="3758"/>
                  <a:pt x="17093" y="3716"/>
                </a:cubicBezTo>
                <a:cubicBezTo>
                  <a:pt x="17069" y="3689"/>
                  <a:pt x="17061" y="3606"/>
                  <a:pt x="17069" y="3579"/>
                </a:cubicBezTo>
                <a:cubicBezTo>
                  <a:pt x="17077" y="3552"/>
                  <a:pt x="17149" y="3442"/>
                  <a:pt x="17165" y="3428"/>
                </a:cubicBezTo>
                <a:cubicBezTo>
                  <a:pt x="17181" y="3414"/>
                  <a:pt x="17254" y="3510"/>
                  <a:pt x="17254" y="3538"/>
                </a:cubicBezTo>
                <a:cubicBezTo>
                  <a:pt x="17246" y="3565"/>
                  <a:pt x="17189" y="3634"/>
                  <a:pt x="17181" y="3675"/>
                </a:cubicBezTo>
                <a:cubicBezTo>
                  <a:pt x="17165" y="3703"/>
                  <a:pt x="17206" y="3716"/>
                  <a:pt x="17230" y="3730"/>
                </a:cubicBezTo>
                <a:cubicBezTo>
                  <a:pt x="17254" y="3744"/>
                  <a:pt x="17262" y="3744"/>
                  <a:pt x="17294" y="3703"/>
                </a:cubicBezTo>
                <a:cubicBezTo>
                  <a:pt x="17334" y="3661"/>
                  <a:pt x="17358" y="3579"/>
                  <a:pt x="17390" y="3606"/>
                </a:cubicBezTo>
                <a:cubicBezTo>
                  <a:pt x="17422" y="3634"/>
                  <a:pt x="17470" y="3606"/>
                  <a:pt x="17486" y="3538"/>
                </a:cubicBezTo>
                <a:cubicBezTo>
                  <a:pt x="17502" y="3469"/>
                  <a:pt x="17494" y="3345"/>
                  <a:pt x="17414" y="3318"/>
                </a:cubicBezTo>
                <a:cubicBezTo>
                  <a:pt x="17342" y="3290"/>
                  <a:pt x="17294" y="3318"/>
                  <a:pt x="17278" y="3332"/>
                </a:cubicBezTo>
                <a:cubicBezTo>
                  <a:pt x="17262" y="3359"/>
                  <a:pt x="17246" y="3318"/>
                  <a:pt x="17222" y="3277"/>
                </a:cubicBezTo>
                <a:cubicBezTo>
                  <a:pt x="17189" y="3222"/>
                  <a:pt x="17141" y="3167"/>
                  <a:pt x="17141" y="3153"/>
                </a:cubicBezTo>
                <a:cubicBezTo>
                  <a:pt x="17133" y="3139"/>
                  <a:pt x="17157" y="3084"/>
                  <a:pt x="17198" y="3016"/>
                </a:cubicBezTo>
                <a:cubicBezTo>
                  <a:pt x="17238" y="2961"/>
                  <a:pt x="17286" y="2810"/>
                  <a:pt x="17318" y="2810"/>
                </a:cubicBezTo>
                <a:cubicBezTo>
                  <a:pt x="17342" y="2796"/>
                  <a:pt x="17334" y="2713"/>
                  <a:pt x="17350" y="2672"/>
                </a:cubicBezTo>
                <a:cubicBezTo>
                  <a:pt x="17358" y="2617"/>
                  <a:pt x="17414" y="2494"/>
                  <a:pt x="17414" y="2411"/>
                </a:cubicBezTo>
                <a:cubicBezTo>
                  <a:pt x="17406" y="2342"/>
                  <a:pt x="17406" y="2329"/>
                  <a:pt x="17470" y="2246"/>
                </a:cubicBezTo>
                <a:cubicBezTo>
                  <a:pt x="17534" y="2164"/>
                  <a:pt x="17630" y="2040"/>
                  <a:pt x="17638" y="1985"/>
                </a:cubicBezTo>
                <a:cubicBezTo>
                  <a:pt x="17654" y="1916"/>
                  <a:pt x="17718" y="1820"/>
                  <a:pt x="17774" y="1752"/>
                </a:cubicBezTo>
                <a:cubicBezTo>
                  <a:pt x="17830" y="1683"/>
                  <a:pt x="17862" y="1710"/>
                  <a:pt x="17911" y="1614"/>
                </a:cubicBezTo>
                <a:cubicBezTo>
                  <a:pt x="17951" y="1532"/>
                  <a:pt x="18039" y="1504"/>
                  <a:pt x="18063" y="1463"/>
                </a:cubicBezTo>
                <a:cubicBezTo>
                  <a:pt x="18087" y="1422"/>
                  <a:pt x="18183" y="1312"/>
                  <a:pt x="18207" y="1257"/>
                </a:cubicBezTo>
                <a:cubicBezTo>
                  <a:pt x="18231" y="1216"/>
                  <a:pt x="18327" y="1092"/>
                  <a:pt x="18351" y="1051"/>
                </a:cubicBezTo>
                <a:cubicBezTo>
                  <a:pt x="18375" y="1010"/>
                  <a:pt x="18423" y="1023"/>
                  <a:pt x="18447" y="996"/>
                </a:cubicBezTo>
                <a:cubicBezTo>
                  <a:pt x="18471" y="955"/>
                  <a:pt x="18503" y="955"/>
                  <a:pt x="18511" y="982"/>
                </a:cubicBezTo>
                <a:cubicBezTo>
                  <a:pt x="18527" y="1010"/>
                  <a:pt x="18568" y="1023"/>
                  <a:pt x="18600" y="1010"/>
                </a:cubicBezTo>
                <a:cubicBezTo>
                  <a:pt x="18632" y="996"/>
                  <a:pt x="18688" y="1051"/>
                  <a:pt x="18696" y="1037"/>
                </a:cubicBezTo>
                <a:cubicBezTo>
                  <a:pt x="18704" y="1023"/>
                  <a:pt x="18784" y="941"/>
                  <a:pt x="18744" y="927"/>
                </a:cubicBezTo>
                <a:cubicBezTo>
                  <a:pt x="18712" y="913"/>
                  <a:pt x="18704" y="872"/>
                  <a:pt x="18664" y="900"/>
                </a:cubicBezTo>
                <a:cubicBezTo>
                  <a:pt x="18624" y="913"/>
                  <a:pt x="18608" y="886"/>
                  <a:pt x="18576" y="900"/>
                </a:cubicBezTo>
                <a:cubicBezTo>
                  <a:pt x="18552" y="913"/>
                  <a:pt x="18560" y="831"/>
                  <a:pt x="18584" y="776"/>
                </a:cubicBezTo>
                <a:cubicBezTo>
                  <a:pt x="18600" y="721"/>
                  <a:pt x="18624" y="762"/>
                  <a:pt x="18632" y="707"/>
                </a:cubicBezTo>
                <a:cubicBezTo>
                  <a:pt x="18640" y="639"/>
                  <a:pt x="18640" y="611"/>
                  <a:pt x="18624" y="584"/>
                </a:cubicBezTo>
                <a:cubicBezTo>
                  <a:pt x="18616" y="542"/>
                  <a:pt x="18632" y="460"/>
                  <a:pt x="18648" y="405"/>
                </a:cubicBezTo>
                <a:cubicBezTo>
                  <a:pt x="18672" y="364"/>
                  <a:pt x="18712" y="377"/>
                  <a:pt x="18744" y="336"/>
                </a:cubicBezTo>
                <a:cubicBezTo>
                  <a:pt x="18776" y="295"/>
                  <a:pt x="18936" y="48"/>
                  <a:pt x="18960" y="6"/>
                </a:cubicBezTo>
                <a:cubicBezTo>
                  <a:pt x="18976" y="-21"/>
                  <a:pt x="18992" y="48"/>
                  <a:pt x="18992" y="89"/>
                </a:cubicBezTo>
                <a:cubicBezTo>
                  <a:pt x="18992" y="130"/>
                  <a:pt x="19008" y="199"/>
                  <a:pt x="19032" y="213"/>
                </a:cubicBezTo>
                <a:cubicBezTo>
                  <a:pt x="19064" y="226"/>
                  <a:pt x="19088" y="254"/>
                  <a:pt x="19088" y="295"/>
                </a:cubicBezTo>
                <a:cubicBezTo>
                  <a:pt x="19088" y="336"/>
                  <a:pt x="19080" y="391"/>
                  <a:pt x="19088" y="432"/>
                </a:cubicBezTo>
                <a:cubicBezTo>
                  <a:pt x="19104" y="460"/>
                  <a:pt x="19112" y="570"/>
                  <a:pt x="19096" y="597"/>
                </a:cubicBezTo>
                <a:cubicBezTo>
                  <a:pt x="19088" y="625"/>
                  <a:pt x="19104" y="694"/>
                  <a:pt x="19152" y="652"/>
                </a:cubicBezTo>
                <a:cubicBezTo>
                  <a:pt x="19208" y="625"/>
                  <a:pt x="19281" y="707"/>
                  <a:pt x="19281" y="762"/>
                </a:cubicBezTo>
                <a:cubicBezTo>
                  <a:pt x="19281" y="817"/>
                  <a:pt x="19297" y="858"/>
                  <a:pt x="19329" y="817"/>
                </a:cubicBezTo>
                <a:cubicBezTo>
                  <a:pt x="19361" y="776"/>
                  <a:pt x="19385" y="748"/>
                  <a:pt x="19393" y="776"/>
                </a:cubicBezTo>
                <a:cubicBezTo>
                  <a:pt x="19401" y="803"/>
                  <a:pt x="19393" y="858"/>
                  <a:pt x="19401" y="886"/>
                </a:cubicBezTo>
                <a:cubicBezTo>
                  <a:pt x="19401" y="913"/>
                  <a:pt x="19441" y="955"/>
                  <a:pt x="19433" y="996"/>
                </a:cubicBezTo>
                <a:cubicBezTo>
                  <a:pt x="19425" y="1037"/>
                  <a:pt x="19425" y="1051"/>
                  <a:pt x="19385" y="1092"/>
                </a:cubicBezTo>
                <a:cubicBezTo>
                  <a:pt x="19337" y="1147"/>
                  <a:pt x="19321" y="1147"/>
                  <a:pt x="19297" y="1202"/>
                </a:cubicBezTo>
                <a:cubicBezTo>
                  <a:pt x="19265" y="1257"/>
                  <a:pt x="19233" y="1298"/>
                  <a:pt x="19216" y="1367"/>
                </a:cubicBezTo>
                <a:cubicBezTo>
                  <a:pt x="19208" y="1422"/>
                  <a:pt x="19200" y="1449"/>
                  <a:pt x="19176" y="1463"/>
                </a:cubicBezTo>
                <a:cubicBezTo>
                  <a:pt x="19152" y="1463"/>
                  <a:pt x="19024" y="1394"/>
                  <a:pt x="19000" y="1463"/>
                </a:cubicBezTo>
                <a:cubicBezTo>
                  <a:pt x="18968" y="1532"/>
                  <a:pt x="18920" y="1614"/>
                  <a:pt x="18936" y="1697"/>
                </a:cubicBezTo>
                <a:cubicBezTo>
                  <a:pt x="18952" y="1765"/>
                  <a:pt x="18952" y="1793"/>
                  <a:pt x="18944" y="1861"/>
                </a:cubicBezTo>
                <a:cubicBezTo>
                  <a:pt x="18936" y="1916"/>
                  <a:pt x="18920" y="1985"/>
                  <a:pt x="18896" y="1958"/>
                </a:cubicBezTo>
                <a:cubicBezTo>
                  <a:pt x="18864" y="1944"/>
                  <a:pt x="18840" y="1958"/>
                  <a:pt x="18824" y="1971"/>
                </a:cubicBezTo>
                <a:cubicBezTo>
                  <a:pt x="18808" y="1985"/>
                  <a:pt x="18752" y="1985"/>
                  <a:pt x="18744" y="1958"/>
                </a:cubicBezTo>
                <a:cubicBezTo>
                  <a:pt x="18728" y="1944"/>
                  <a:pt x="18696" y="1916"/>
                  <a:pt x="18688" y="1944"/>
                </a:cubicBezTo>
                <a:cubicBezTo>
                  <a:pt x="18672" y="1985"/>
                  <a:pt x="18704" y="2054"/>
                  <a:pt x="18704" y="2095"/>
                </a:cubicBezTo>
                <a:cubicBezTo>
                  <a:pt x="18704" y="2150"/>
                  <a:pt x="18736" y="2177"/>
                  <a:pt x="18776" y="2150"/>
                </a:cubicBezTo>
                <a:cubicBezTo>
                  <a:pt x="18816" y="2123"/>
                  <a:pt x="18824" y="2081"/>
                  <a:pt x="18856" y="2123"/>
                </a:cubicBezTo>
                <a:cubicBezTo>
                  <a:pt x="18888" y="2164"/>
                  <a:pt x="18912" y="2150"/>
                  <a:pt x="18944" y="2205"/>
                </a:cubicBezTo>
                <a:cubicBezTo>
                  <a:pt x="18976" y="2246"/>
                  <a:pt x="18992" y="2246"/>
                  <a:pt x="19000" y="2342"/>
                </a:cubicBezTo>
                <a:cubicBezTo>
                  <a:pt x="19008" y="2452"/>
                  <a:pt x="19040" y="2411"/>
                  <a:pt x="19056" y="2521"/>
                </a:cubicBezTo>
                <a:cubicBezTo>
                  <a:pt x="19072" y="2617"/>
                  <a:pt x="19072" y="2603"/>
                  <a:pt x="19072" y="2672"/>
                </a:cubicBezTo>
                <a:cubicBezTo>
                  <a:pt x="19072" y="2755"/>
                  <a:pt x="19056" y="2755"/>
                  <a:pt x="19032" y="2796"/>
                </a:cubicBezTo>
                <a:cubicBezTo>
                  <a:pt x="19008" y="2823"/>
                  <a:pt x="19016" y="2864"/>
                  <a:pt x="18976" y="2906"/>
                </a:cubicBezTo>
                <a:cubicBezTo>
                  <a:pt x="18936" y="2933"/>
                  <a:pt x="18896" y="2974"/>
                  <a:pt x="18896" y="3029"/>
                </a:cubicBezTo>
                <a:cubicBezTo>
                  <a:pt x="18888" y="3071"/>
                  <a:pt x="18944" y="3098"/>
                  <a:pt x="18928" y="3126"/>
                </a:cubicBezTo>
                <a:cubicBezTo>
                  <a:pt x="18912" y="3139"/>
                  <a:pt x="18984" y="3112"/>
                  <a:pt x="18960" y="3057"/>
                </a:cubicBezTo>
                <a:cubicBezTo>
                  <a:pt x="18936" y="2988"/>
                  <a:pt x="18976" y="2933"/>
                  <a:pt x="18992" y="2933"/>
                </a:cubicBezTo>
                <a:cubicBezTo>
                  <a:pt x="19000" y="2933"/>
                  <a:pt x="19104" y="2974"/>
                  <a:pt x="19120" y="2919"/>
                </a:cubicBezTo>
                <a:cubicBezTo>
                  <a:pt x="19128" y="2864"/>
                  <a:pt x="19128" y="2768"/>
                  <a:pt x="19184" y="2796"/>
                </a:cubicBezTo>
                <a:cubicBezTo>
                  <a:pt x="19249" y="2823"/>
                  <a:pt x="19216" y="2796"/>
                  <a:pt x="19265" y="2782"/>
                </a:cubicBezTo>
                <a:cubicBezTo>
                  <a:pt x="19305" y="2768"/>
                  <a:pt x="19353" y="2796"/>
                  <a:pt x="19377" y="2837"/>
                </a:cubicBezTo>
                <a:cubicBezTo>
                  <a:pt x="19401" y="2864"/>
                  <a:pt x="19473" y="2796"/>
                  <a:pt x="19489" y="2768"/>
                </a:cubicBezTo>
                <a:cubicBezTo>
                  <a:pt x="19505" y="2741"/>
                  <a:pt x="19553" y="2755"/>
                  <a:pt x="19561" y="2768"/>
                </a:cubicBezTo>
                <a:cubicBezTo>
                  <a:pt x="19577" y="2796"/>
                  <a:pt x="19633" y="2768"/>
                  <a:pt x="19649" y="2755"/>
                </a:cubicBezTo>
                <a:cubicBezTo>
                  <a:pt x="19665" y="2741"/>
                  <a:pt x="19793" y="2919"/>
                  <a:pt x="19777" y="2961"/>
                </a:cubicBezTo>
                <a:cubicBezTo>
                  <a:pt x="19753" y="3016"/>
                  <a:pt x="19673" y="3139"/>
                  <a:pt x="19641" y="3194"/>
                </a:cubicBezTo>
                <a:cubicBezTo>
                  <a:pt x="19609" y="3249"/>
                  <a:pt x="19553" y="3263"/>
                  <a:pt x="19561" y="3332"/>
                </a:cubicBezTo>
                <a:cubicBezTo>
                  <a:pt x="19577" y="3387"/>
                  <a:pt x="19601" y="3483"/>
                  <a:pt x="19617" y="3524"/>
                </a:cubicBezTo>
                <a:cubicBezTo>
                  <a:pt x="19633" y="3579"/>
                  <a:pt x="19665" y="3689"/>
                  <a:pt x="19649" y="3785"/>
                </a:cubicBezTo>
                <a:cubicBezTo>
                  <a:pt x="19641" y="3881"/>
                  <a:pt x="19657" y="3881"/>
                  <a:pt x="19673" y="3977"/>
                </a:cubicBezTo>
                <a:cubicBezTo>
                  <a:pt x="19681" y="4087"/>
                  <a:pt x="19705" y="4142"/>
                  <a:pt x="19697" y="4252"/>
                </a:cubicBezTo>
                <a:cubicBezTo>
                  <a:pt x="19697" y="4348"/>
                  <a:pt x="19721" y="4541"/>
                  <a:pt x="19745" y="4596"/>
                </a:cubicBezTo>
                <a:cubicBezTo>
                  <a:pt x="19761" y="4651"/>
                  <a:pt x="19801" y="4733"/>
                  <a:pt x="19809" y="4788"/>
                </a:cubicBezTo>
                <a:cubicBezTo>
                  <a:pt x="19817" y="4843"/>
                  <a:pt x="19841" y="4912"/>
                  <a:pt x="19849" y="4994"/>
                </a:cubicBezTo>
                <a:cubicBezTo>
                  <a:pt x="19849" y="5077"/>
                  <a:pt x="19857" y="5187"/>
                  <a:pt x="19873" y="5228"/>
                </a:cubicBezTo>
                <a:cubicBezTo>
                  <a:pt x="19881" y="5255"/>
                  <a:pt x="19946" y="5365"/>
                  <a:pt x="19970" y="5379"/>
                </a:cubicBezTo>
                <a:cubicBezTo>
                  <a:pt x="19994" y="5406"/>
                  <a:pt x="19970" y="5475"/>
                  <a:pt x="19914" y="5475"/>
                </a:cubicBezTo>
                <a:cubicBezTo>
                  <a:pt x="19849" y="5475"/>
                  <a:pt x="19817" y="5503"/>
                  <a:pt x="19793" y="5530"/>
                </a:cubicBezTo>
                <a:cubicBezTo>
                  <a:pt x="19769" y="5544"/>
                  <a:pt x="19705" y="5585"/>
                  <a:pt x="19673" y="5805"/>
                </a:cubicBezTo>
                <a:cubicBezTo>
                  <a:pt x="19633" y="6025"/>
                  <a:pt x="19641" y="6080"/>
                  <a:pt x="19673" y="6176"/>
                </a:cubicBezTo>
                <a:cubicBezTo>
                  <a:pt x="19705" y="6286"/>
                  <a:pt x="19729" y="6410"/>
                  <a:pt x="19729" y="6410"/>
                </a:cubicBezTo>
                <a:cubicBezTo>
                  <a:pt x="19729" y="6410"/>
                  <a:pt x="19649" y="6368"/>
                  <a:pt x="19633" y="6341"/>
                </a:cubicBezTo>
                <a:cubicBezTo>
                  <a:pt x="19617" y="6300"/>
                  <a:pt x="19561" y="6258"/>
                  <a:pt x="19561" y="6258"/>
                </a:cubicBezTo>
                <a:cubicBezTo>
                  <a:pt x="19561" y="6258"/>
                  <a:pt x="19569" y="6492"/>
                  <a:pt x="19593" y="6561"/>
                </a:cubicBezTo>
                <a:cubicBezTo>
                  <a:pt x="19617" y="6629"/>
                  <a:pt x="19649" y="6629"/>
                  <a:pt x="19625" y="6671"/>
                </a:cubicBezTo>
                <a:cubicBezTo>
                  <a:pt x="19593" y="6712"/>
                  <a:pt x="19545" y="6657"/>
                  <a:pt x="19545" y="6753"/>
                </a:cubicBezTo>
                <a:cubicBezTo>
                  <a:pt x="19545" y="6849"/>
                  <a:pt x="19553" y="6849"/>
                  <a:pt x="19529" y="6877"/>
                </a:cubicBezTo>
                <a:cubicBezTo>
                  <a:pt x="19505" y="6904"/>
                  <a:pt x="19513" y="6904"/>
                  <a:pt x="19537" y="6987"/>
                </a:cubicBezTo>
                <a:cubicBezTo>
                  <a:pt x="19553" y="7069"/>
                  <a:pt x="19625" y="7110"/>
                  <a:pt x="19641" y="7193"/>
                </a:cubicBezTo>
                <a:cubicBezTo>
                  <a:pt x="19657" y="7275"/>
                  <a:pt x="19697" y="7316"/>
                  <a:pt x="19721" y="7426"/>
                </a:cubicBezTo>
                <a:cubicBezTo>
                  <a:pt x="19745" y="7550"/>
                  <a:pt x="19801" y="7770"/>
                  <a:pt x="19841" y="7839"/>
                </a:cubicBezTo>
                <a:cubicBezTo>
                  <a:pt x="19889" y="7894"/>
                  <a:pt x="19986" y="7866"/>
                  <a:pt x="19970" y="7797"/>
                </a:cubicBezTo>
                <a:cubicBezTo>
                  <a:pt x="19962" y="7742"/>
                  <a:pt x="19978" y="7646"/>
                  <a:pt x="20018" y="7619"/>
                </a:cubicBezTo>
                <a:cubicBezTo>
                  <a:pt x="20066" y="7605"/>
                  <a:pt x="20114" y="7674"/>
                  <a:pt x="20114" y="7742"/>
                </a:cubicBezTo>
                <a:cubicBezTo>
                  <a:pt x="20114" y="7811"/>
                  <a:pt x="20146" y="7852"/>
                  <a:pt x="20178" y="7880"/>
                </a:cubicBezTo>
                <a:cubicBezTo>
                  <a:pt x="20210" y="7894"/>
                  <a:pt x="20282" y="7976"/>
                  <a:pt x="20298" y="7948"/>
                </a:cubicBezTo>
                <a:cubicBezTo>
                  <a:pt x="20306" y="7921"/>
                  <a:pt x="20362" y="7880"/>
                  <a:pt x="20402" y="7907"/>
                </a:cubicBezTo>
                <a:cubicBezTo>
                  <a:pt x="20434" y="7935"/>
                  <a:pt x="20514" y="8031"/>
                  <a:pt x="20474" y="8100"/>
                </a:cubicBezTo>
                <a:cubicBezTo>
                  <a:pt x="20442" y="8155"/>
                  <a:pt x="20402" y="8141"/>
                  <a:pt x="20394" y="8141"/>
                </a:cubicBezTo>
                <a:cubicBezTo>
                  <a:pt x="20378" y="8155"/>
                  <a:pt x="20386" y="8210"/>
                  <a:pt x="20386" y="8264"/>
                </a:cubicBezTo>
                <a:cubicBezTo>
                  <a:pt x="20394" y="8333"/>
                  <a:pt x="20426" y="8347"/>
                  <a:pt x="20450" y="8443"/>
                </a:cubicBezTo>
                <a:cubicBezTo>
                  <a:pt x="20482" y="8526"/>
                  <a:pt x="20498" y="8539"/>
                  <a:pt x="20579" y="8608"/>
                </a:cubicBezTo>
                <a:cubicBezTo>
                  <a:pt x="20659" y="8677"/>
                  <a:pt x="20731" y="8594"/>
                  <a:pt x="20747" y="8663"/>
                </a:cubicBezTo>
                <a:cubicBezTo>
                  <a:pt x="20763" y="8745"/>
                  <a:pt x="20771" y="8869"/>
                  <a:pt x="20747" y="8924"/>
                </a:cubicBezTo>
                <a:cubicBezTo>
                  <a:pt x="20715" y="8979"/>
                  <a:pt x="20667" y="8924"/>
                  <a:pt x="20667" y="9089"/>
                </a:cubicBezTo>
                <a:cubicBezTo>
                  <a:pt x="20675" y="9254"/>
                  <a:pt x="20667" y="9323"/>
                  <a:pt x="20699" y="9391"/>
                </a:cubicBezTo>
                <a:cubicBezTo>
                  <a:pt x="20723" y="9460"/>
                  <a:pt x="20939" y="9597"/>
                  <a:pt x="20947" y="9639"/>
                </a:cubicBezTo>
                <a:cubicBezTo>
                  <a:pt x="20955" y="9680"/>
                  <a:pt x="20883" y="9666"/>
                  <a:pt x="20883" y="9735"/>
                </a:cubicBezTo>
                <a:cubicBezTo>
                  <a:pt x="20875" y="9803"/>
                  <a:pt x="20883" y="9845"/>
                  <a:pt x="20883" y="9941"/>
                </a:cubicBezTo>
                <a:cubicBezTo>
                  <a:pt x="20883" y="10037"/>
                  <a:pt x="20899" y="10078"/>
                  <a:pt x="20931" y="10147"/>
                </a:cubicBezTo>
                <a:cubicBezTo>
                  <a:pt x="20963" y="10216"/>
                  <a:pt x="21059" y="10298"/>
                  <a:pt x="21083" y="10408"/>
                </a:cubicBezTo>
                <a:cubicBezTo>
                  <a:pt x="21107" y="10518"/>
                  <a:pt x="21139" y="11136"/>
                  <a:pt x="21139" y="11136"/>
                </a:cubicBezTo>
                <a:cubicBezTo>
                  <a:pt x="21139" y="11136"/>
                  <a:pt x="21067" y="11054"/>
                  <a:pt x="21011" y="11040"/>
                </a:cubicBezTo>
                <a:cubicBezTo>
                  <a:pt x="20955" y="11026"/>
                  <a:pt x="20875" y="10930"/>
                  <a:pt x="20811" y="10848"/>
                </a:cubicBezTo>
                <a:cubicBezTo>
                  <a:pt x="20739" y="10752"/>
                  <a:pt x="20699" y="10834"/>
                  <a:pt x="20554" y="10683"/>
                </a:cubicBezTo>
                <a:cubicBezTo>
                  <a:pt x="20410" y="10518"/>
                  <a:pt x="20218" y="10339"/>
                  <a:pt x="20098" y="10243"/>
                </a:cubicBezTo>
                <a:cubicBezTo>
                  <a:pt x="19986" y="10133"/>
                  <a:pt x="19785" y="9803"/>
                  <a:pt x="19721" y="9666"/>
                </a:cubicBezTo>
                <a:cubicBezTo>
                  <a:pt x="19649" y="9529"/>
                  <a:pt x="19665" y="9336"/>
                  <a:pt x="19625" y="9240"/>
                </a:cubicBezTo>
                <a:cubicBezTo>
                  <a:pt x="19585" y="9158"/>
                  <a:pt x="19513" y="9130"/>
                  <a:pt x="19489" y="9089"/>
                </a:cubicBezTo>
                <a:cubicBezTo>
                  <a:pt x="19473" y="9048"/>
                  <a:pt x="19521" y="9034"/>
                  <a:pt x="19529" y="8965"/>
                </a:cubicBezTo>
                <a:cubicBezTo>
                  <a:pt x="19537" y="8910"/>
                  <a:pt x="19489" y="8842"/>
                  <a:pt x="19521" y="8773"/>
                </a:cubicBezTo>
                <a:cubicBezTo>
                  <a:pt x="19553" y="8718"/>
                  <a:pt x="19577" y="8622"/>
                  <a:pt x="19553" y="8567"/>
                </a:cubicBezTo>
                <a:cubicBezTo>
                  <a:pt x="19529" y="8512"/>
                  <a:pt x="19521" y="8196"/>
                  <a:pt x="19457" y="8100"/>
                </a:cubicBezTo>
                <a:cubicBezTo>
                  <a:pt x="19401" y="8003"/>
                  <a:pt x="19377" y="7866"/>
                  <a:pt x="19377" y="7770"/>
                </a:cubicBezTo>
                <a:cubicBezTo>
                  <a:pt x="19377" y="7660"/>
                  <a:pt x="19369" y="7564"/>
                  <a:pt x="19337" y="7495"/>
                </a:cubicBezTo>
                <a:cubicBezTo>
                  <a:pt x="19305" y="7413"/>
                  <a:pt x="19321" y="7275"/>
                  <a:pt x="19281" y="7220"/>
                </a:cubicBezTo>
                <a:cubicBezTo>
                  <a:pt x="19241" y="7179"/>
                  <a:pt x="19241" y="7138"/>
                  <a:pt x="19241" y="7028"/>
                </a:cubicBezTo>
                <a:cubicBezTo>
                  <a:pt x="19233" y="6904"/>
                  <a:pt x="19289" y="6835"/>
                  <a:pt x="19249" y="6753"/>
                </a:cubicBezTo>
                <a:cubicBezTo>
                  <a:pt x="19208" y="6684"/>
                  <a:pt x="19184" y="6629"/>
                  <a:pt x="19184" y="6561"/>
                </a:cubicBezTo>
                <a:cubicBezTo>
                  <a:pt x="19176" y="6506"/>
                  <a:pt x="19144" y="6547"/>
                  <a:pt x="19088" y="6478"/>
                </a:cubicBezTo>
                <a:cubicBezTo>
                  <a:pt x="19032" y="6396"/>
                  <a:pt x="18944" y="6286"/>
                  <a:pt x="18936" y="6217"/>
                </a:cubicBezTo>
                <a:cubicBezTo>
                  <a:pt x="18920" y="6148"/>
                  <a:pt x="18920" y="6066"/>
                  <a:pt x="18944" y="6025"/>
                </a:cubicBezTo>
                <a:cubicBezTo>
                  <a:pt x="18968" y="5997"/>
                  <a:pt x="18960" y="5915"/>
                  <a:pt x="18920" y="5970"/>
                </a:cubicBezTo>
                <a:cubicBezTo>
                  <a:pt x="18880" y="6025"/>
                  <a:pt x="18832" y="6162"/>
                  <a:pt x="18816" y="6245"/>
                </a:cubicBezTo>
                <a:cubicBezTo>
                  <a:pt x="18808" y="6327"/>
                  <a:pt x="18816" y="6382"/>
                  <a:pt x="18864" y="6464"/>
                </a:cubicBezTo>
                <a:cubicBezTo>
                  <a:pt x="18912" y="6547"/>
                  <a:pt x="18928" y="6616"/>
                  <a:pt x="18984" y="6588"/>
                </a:cubicBezTo>
                <a:cubicBezTo>
                  <a:pt x="19040" y="6561"/>
                  <a:pt x="19064" y="6657"/>
                  <a:pt x="19040" y="6698"/>
                </a:cubicBezTo>
                <a:cubicBezTo>
                  <a:pt x="19008" y="6753"/>
                  <a:pt x="18984" y="6781"/>
                  <a:pt x="18992" y="6822"/>
                </a:cubicBezTo>
                <a:cubicBezTo>
                  <a:pt x="19000" y="6863"/>
                  <a:pt x="19048" y="7248"/>
                  <a:pt x="19064" y="7330"/>
                </a:cubicBezTo>
                <a:cubicBezTo>
                  <a:pt x="19072" y="7399"/>
                  <a:pt x="19080" y="7509"/>
                  <a:pt x="19064" y="7509"/>
                </a:cubicBezTo>
                <a:cubicBezTo>
                  <a:pt x="19048" y="7509"/>
                  <a:pt x="19016" y="7399"/>
                  <a:pt x="18984" y="7440"/>
                </a:cubicBezTo>
                <a:cubicBezTo>
                  <a:pt x="18952" y="7468"/>
                  <a:pt x="18896" y="7454"/>
                  <a:pt x="18864" y="7399"/>
                </a:cubicBezTo>
                <a:cubicBezTo>
                  <a:pt x="18840" y="7344"/>
                  <a:pt x="18800" y="7179"/>
                  <a:pt x="18768" y="7220"/>
                </a:cubicBezTo>
                <a:cubicBezTo>
                  <a:pt x="18728" y="7261"/>
                  <a:pt x="18712" y="7385"/>
                  <a:pt x="18696" y="7385"/>
                </a:cubicBezTo>
                <a:cubicBezTo>
                  <a:pt x="18680" y="7385"/>
                  <a:pt x="18648" y="7426"/>
                  <a:pt x="18632" y="7468"/>
                </a:cubicBezTo>
                <a:cubicBezTo>
                  <a:pt x="18616" y="7523"/>
                  <a:pt x="18632" y="7619"/>
                  <a:pt x="18600" y="7674"/>
                </a:cubicBezTo>
                <a:cubicBezTo>
                  <a:pt x="18568" y="7715"/>
                  <a:pt x="18560" y="7770"/>
                  <a:pt x="18568" y="7839"/>
                </a:cubicBezTo>
                <a:cubicBezTo>
                  <a:pt x="18568" y="7921"/>
                  <a:pt x="18535" y="7948"/>
                  <a:pt x="18592" y="8017"/>
                </a:cubicBezTo>
                <a:cubicBezTo>
                  <a:pt x="18656" y="8100"/>
                  <a:pt x="18648" y="8100"/>
                  <a:pt x="18648" y="8182"/>
                </a:cubicBezTo>
                <a:cubicBezTo>
                  <a:pt x="18656" y="8251"/>
                  <a:pt x="18664" y="8306"/>
                  <a:pt x="18688" y="8388"/>
                </a:cubicBezTo>
                <a:cubicBezTo>
                  <a:pt x="18720" y="8457"/>
                  <a:pt x="18688" y="8498"/>
                  <a:pt x="18680" y="8567"/>
                </a:cubicBezTo>
                <a:cubicBezTo>
                  <a:pt x="18680" y="8635"/>
                  <a:pt x="18696" y="8718"/>
                  <a:pt x="18728" y="8800"/>
                </a:cubicBezTo>
                <a:cubicBezTo>
                  <a:pt x="18752" y="8897"/>
                  <a:pt x="18768" y="8910"/>
                  <a:pt x="18768" y="8979"/>
                </a:cubicBezTo>
                <a:cubicBezTo>
                  <a:pt x="18768" y="9034"/>
                  <a:pt x="18800" y="9089"/>
                  <a:pt x="18816" y="9089"/>
                </a:cubicBezTo>
                <a:cubicBezTo>
                  <a:pt x="18840" y="9089"/>
                  <a:pt x="18872" y="9034"/>
                  <a:pt x="18880" y="8965"/>
                </a:cubicBezTo>
                <a:cubicBezTo>
                  <a:pt x="18880" y="8910"/>
                  <a:pt x="18968" y="8924"/>
                  <a:pt x="18984" y="9020"/>
                </a:cubicBezTo>
                <a:cubicBezTo>
                  <a:pt x="19000" y="9116"/>
                  <a:pt x="18944" y="9116"/>
                  <a:pt x="18928" y="9171"/>
                </a:cubicBezTo>
                <a:cubicBezTo>
                  <a:pt x="18912" y="9226"/>
                  <a:pt x="18976" y="9309"/>
                  <a:pt x="18928" y="9323"/>
                </a:cubicBezTo>
                <a:cubicBezTo>
                  <a:pt x="18880" y="9336"/>
                  <a:pt x="18856" y="9350"/>
                  <a:pt x="18848" y="9405"/>
                </a:cubicBezTo>
                <a:cubicBezTo>
                  <a:pt x="18840" y="9460"/>
                  <a:pt x="18840" y="9515"/>
                  <a:pt x="18832" y="9584"/>
                </a:cubicBezTo>
                <a:cubicBezTo>
                  <a:pt x="18832" y="9639"/>
                  <a:pt x="18784" y="9597"/>
                  <a:pt x="18776" y="9680"/>
                </a:cubicBezTo>
                <a:cubicBezTo>
                  <a:pt x="18768" y="9748"/>
                  <a:pt x="18728" y="9900"/>
                  <a:pt x="18680" y="9900"/>
                </a:cubicBezTo>
                <a:cubicBezTo>
                  <a:pt x="18632" y="9886"/>
                  <a:pt x="18600" y="9845"/>
                  <a:pt x="18632" y="9790"/>
                </a:cubicBezTo>
                <a:cubicBezTo>
                  <a:pt x="18664" y="9721"/>
                  <a:pt x="18704" y="9666"/>
                  <a:pt x="18672" y="9666"/>
                </a:cubicBezTo>
                <a:cubicBezTo>
                  <a:pt x="18632" y="9666"/>
                  <a:pt x="18600" y="9625"/>
                  <a:pt x="18552" y="9694"/>
                </a:cubicBezTo>
                <a:cubicBezTo>
                  <a:pt x="18503" y="9748"/>
                  <a:pt x="18576" y="9817"/>
                  <a:pt x="18519" y="9831"/>
                </a:cubicBezTo>
                <a:cubicBezTo>
                  <a:pt x="18471" y="9831"/>
                  <a:pt x="18375" y="9858"/>
                  <a:pt x="18351" y="9913"/>
                </a:cubicBezTo>
                <a:cubicBezTo>
                  <a:pt x="18319" y="9968"/>
                  <a:pt x="18303" y="9982"/>
                  <a:pt x="18311" y="10064"/>
                </a:cubicBezTo>
                <a:cubicBezTo>
                  <a:pt x="18327" y="10161"/>
                  <a:pt x="18351" y="10147"/>
                  <a:pt x="18335" y="10188"/>
                </a:cubicBezTo>
                <a:cubicBezTo>
                  <a:pt x="18311" y="10229"/>
                  <a:pt x="18407" y="10257"/>
                  <a:pt x="18351" y="10326"/>
                </a:cubicBezTo>
                <a:cubicBezTo>
                  <a:pt x="18295" y="10394"/>
                  <a:pt x="18255" y="10326"/>
                  <a:pt x="18247" y="10408"/>
                </a:cubicBezTo>
                <a:cubicBezTo>
                  <a:pt x="18231" y="10504"/>
                  <a:pt x="18215" y="10518"/>
                  <a:pt x="18167" y="10573"/>
                </a:cubicBezTo>
                <a:cubicBezTo>
                  <a:pt x="18127" y="10628"/>
                  <a:pt x="18063" y="10628"/>
                  <a:pt x="18079" y="10683"/>
                </a:cubicBezTo>
                <a:cubicBezTo>
                  <a:pt x="18087" y="10752"/>
                  <a:pt x="18135" y="10806"/>
                  <a:pt x="18087" y="10820"/>
                </a:cubicBezTo>
                <a:cubicBezTo>
                  <a:pt x="18039" y="10848"/>
                  <a:pt x="18007" y="10834"/>
                  <a:pt x="17975" y="10875"/>
                </a:cubicBezTo>
                <a:cubicBezTo>
                  <a:pt x="17935" y="10916"/>
                  <a:pt x="17758" y="11136"/>
                  <a:pt x="17710" y="11329"/>
                </a:cubicBezTo>
                <a:cubicBezTo>
                  <a:pt x="17654" y="11521"/>
                  <a:pt x="17654" y="11617"/>
                  <a:pt x="17678" y="11713"/>
                </a:cubicBezTo>
                <a:cubicBezTo>
                  <a:pt x="17694" y="11823"/>
                  <a:pt x="17686" y="11961"/>
                  <a:pt x="17670" y="12043"/>
                </a:cubicBezTo>
                <a:cubicBezTo>
                  <a:pt x="17654" y="12112"/>
                  <a:pt x="17742" y="12235"/>
                  <a:pt x="17710" y="12359"/>
                </a:cubicBezTo>
                <a:cubicBezTo>
                  <a:pt x="17686" y="12483"/>
                  <a:pt x="17710" y="12744"/>
                  <a:pt x="17710" y="12868"/>
                </a:cubicBezTo>
                <a:cubicBezTo>
                  <a:pt x="17710" y="12977"/>
                  <a:pt x="17702" y="13294"/>
                  <a:pt x="17718" y="13458"/>
                </a:cubicBezTo>
                <a:cubicBezTo>
                  <a:pt x="17726" y="13623"/>
                  <a:pt x="17646" y="13816"/>
                  <a:pt x="17630" y="13967"/>
                </a:cubicBezTo>
                <a:cubicBezTo>
                  <a:pt x="17614" y="14132"/>
                  <a:pt x="17654" y="14255"/>
                  <a:pt x="17614" y="14338"/>
                </a:cubicBezTo>
                <a:cubicBezTo>
                  <a:pt x="17574" y="14420"/>
                  <a:pt x="17670" y="14626"/>
                  <a:pt x="17774" y="14448"/>
                </a:cubicBezTo>
                <a:cubicBezTo>
                  <a:pt x="17879" y="14255"/>
                  <a:pt x="17887" y="14242"/>
                  <a:pt x="17935" y="14406"/>
                </a:cubicBezTo>
                <a:cubicBezTo>
                  <a:pt x="17975" y="14571"/>
                  <a:pt x="18023" y="14640"/>
                  <a:pt x="18039" y="14571"/>
                </a:cubicBezTo>
                <a:cubicBezTo>
                  <a:pt x="18047" y="14503"/>
                  <a:pt x="18055" y="14516"/>
                  <a:pt x="18023" y="14434"/>
                </a:cubicBezTo>
                <a:cubicBezTo>
                  <a:pt x="17983" y="14352"/>
                  <a:pt x="17999" y="14200"/>
                  <a:pt x="18031" y="14297"/>
                </a:cubicBezTo>
                <a:cubicBezTo>
                  <a:pt x="18063" y="14393"/>
                  <a:pt x="18087" y="14434"/>
                  <a:pt x="18103" y="14406"/>
                </a:cubicBezTo>
                <a:cubicBezTo>
                  <a:pt x="18111" y="14379"/>
                  <a:pt x="18151" y="14352"/>
                  <a:pt x="18151" y="14420"/>
                </a:cubicBezTo>
                <a:cubicBezTo>
                  <a:pt x="18151" y="14475"/>
                  <a:pt x="18111" y="14613"/>
                  <a:pt x="18135" y="14613"/>
                </a:cubicBezTo>
                <a:cubicBezTo>
                  <a:pt x="18159" y="14626"/>
                  <a:pt x="18239" y="14503"/>
                  <a:pt x="18239" y="14461"/>
                </a:cubicBezTo>
                <a:cubicBezTo>
                  <a:pt x="18231" y="14420"/>
                  <a:pt x="18231" y="14365"/>
                  <a:pt x="18247" y="14324"/>
                </a:cubicBezTo>
                <a:cubicBezTo>
                  <a:pt x="18255" y="14283"/>
                  <a:pt x="18247" y="14187"/>
                  <a:pt x="18207" y="14145"/>
                </a:cubicBezTo>
                <a:cubicBezTo>
                  <a:pt x="18167" y="14104"/>
                  <a:pt x="18183" y="14035"/>
                  <a:pt x="18215" y="14022"/>
                </a:cubicBezTo>
                <a:cubicBezTo>
                  <a:pt x="18239" y="14008"/>
                  <a:pt x="18303" y="13981"/>
                  <a:pt x="18311" y="13939"/>
                </a:cubicBezTo>
                <a:cubicBezTo>
                  <a:pt x="18319" y="13898"/>
                  <a:pt x="18383" y="13843"/>
                  <a:pt x="18439" y="13871"/>
                </a:cubicBezTo>
                <a:cubicBezTo>
                  <a:pt x="18487" y="13912"/>
                  <a:pt x="18527" y="13926"/>
                  <a:pt x="18584" y="13926"/>
                </a:cubicBezTo>
                <a:cubicBezTo>
                  <a:pt x="18640" y="13926"/>
                  <a:pt x="18768" y="13884"/>
                  <a:pt x="18768" y="13953"/>
                </a:cubicBezTo>
                <a:cubicBezTo>
                  <a:pt x="18768" y="14022"/>
                  <a:pt x="18784" y="14063"/>
                  <a:pt x="18768" y="14090"/>
                </a:cubicBezTo>
                <a:cubicBezTo>
                  <a:pt x="18760" y="14118"/>
                  <a:pt x="18840" y="14173"/>
                  <a:pt x="18864" y="14200"/>
                </a:cubicBezTo>
                <a:cubicBezTo>
                  <a:pt x="18896" y="14214"/>
                  <a:pt x="18912" y="14242"/>
                  <a:pt x="18920" y="14283"/>
                </a:cubicBezTo>
                <a:cubicBezTo>
                  <a:pt x="18928" y="14338"/>
                  <a:pt x="18944" y="14324"/>
                  <a:pt x="18968" y="14352"/>
                </a:cubicBezTo>
                <a:cubicBezTo>
                  <a:pt x="18984" y="14379"/>
                  <a:pt x="19008" y="14324"/>
                  <a:pt x="19016" y="14420"/>
                </a:cubicBezTo>
                <a:cubicBezTo>
                  <a:pt x="19024" y="14530"/>
                  <a:pt x="19032" y="14558"/>
                  <a:pt x="19032" y="14626"/>
                </a:cubicBezTo>
                <a:cubicBezTo>
                  <a:pt x="19040" y="14709"/>
                  <a:pt x="19064" y="14777"/>
                  <a:pt x="19064" y="14791"/>
                </a:cubicBezTo>
                <a:cubicBezTo>
                  <a:pt x="19064" y="14805"/>
                  <a:pt x="19104" y="15039"/>
                  <a:pt x="19160" y="15148"/>
                </a:cubicBezTo>
                <a:cubicBezTo>
                  <a:pt x="19208" y="15258"/>
                  <a:pt x="19289" y="15258"/>
                  <a:pt x="19305" y="15355"/>
                </a:cubicBezTo>
                <a:cubicBezTo>
                  <a:pt x="19321" y="15451"/>
                  <a:pt x="19337" y="15451"/>
                  <a:pt x="19361" y="15506"/>
                </a:cubicBezTo>
                <a:cubicBezTo>
                  <a:pt x="19377" y="15561"/>
                  <a:pt x="19393" y="15629"/>
                  <a:pt x="19417" y="15726"/>
                </a:cubicBezTo>
                <a:cubicBezTo>
                  <a:pt x="19441" y="15835"/>
                  <a:pt x="19553" y="16055"/>
                  <a:pt x="19561" y="16138"/>
                </a:cubicBezTo>
                <a:cubicBezTo>
                  <a:pt x="19561" y="16206"/>
                  <a:pt x="19521" y="16344"/>
                  <a:pt x="19537" y="16536"/>
                </a:cubicBezTo>
                <a:cubicBezTo>
                  <a:pt x="19561" y="16715"/>
                  <a:pt x="19569" y="16660"/>
                  <a:pt x="19585" y="16852"/>
                </a:cubicBezTo>
                <a:cubicBezTo>
                  <a:pt x="19601" y="17045"/>
                  <a:pt x="19577" y="17058"/>
                  <a:pt x="19617" y="17168"/>
                </a:cubicBezTo>
                <a:cubicBezTo>
                  <a:pt x="19657" y="17264"/>
                  <a:pt x="19657" y="17361"/>
                  <a:pt x="19665" y="17457"/>
                </a:cubicBezTo>
                <a:cubicBezTo>
                  <a:pt x="19665" y="17553"/>
                  <a:pt x="19641" y="17979"/>
                  <a:pt x="19641" y="18144"/>
                </a:cubicBezTo>
                <a:cubicBezTo>
                  <a:pt x="19649" y="18309"/>
                  <a:pt x="19673" y="18336"/>
                  <a:pt x="19649" y="18501"/>
                </a:cubicBezTo>
                <a:cubicBezTo>
                  <a:pt x="19625" y="18680"/>
                  <a:pt x="19617" y="18666"/>
                  <a:pt x="19633" y="18735"/>
                </a:cubicBezTo>
                <a:cubicBezTo>
                  <a:pt x="19649" y="18803"/>
                  <a:pt x="19657" y="19051"/>
                  <a:pt x="19649" y="19147"/>
                </a:cubicBezTo>
                <a:cubicBezTo>
                  <a:pt x="19649" y="19243"/>
                  <a:pt x="19625" y="19408"/>
                  <a:pt x="19601" y="19504"/>
                </a:cubicBezTo>
                <a:cubicBezTo>
                  <a:pt x="19577" y="19600"/>
                  <a:pt x="19553" y="19587"/>
                  <a:pt x="19553" y="19669"/>
                </a:cubicBezTo>
                <a:cubicBezTo>
                  <a:pt x="19545" y="19738"/>
                  <a:pt x="19497" y="19820"/>
                  <a:pt x="19481" y="19848"/>
                </a:cubicBezTo>
                <a:cubicBezTo>
                  <a:pt x="19465" y="19889"/>
                  <a:pt x="19449" y="19985"/>
                  <a:pt x="19433" y="19985"/>
                </a:cubicBezTo>
                <a:cubicBezTo>
                  <a:pt x="19417" y="19971"/>
                  <a:pt x="19369" y="19971"/>
                  <a:pt x="19345" y="19999"/>
                </a:cubicBezTo>
                <a:cubicBezTo>
                  <a:pt x="19329" y="20040"/>
                  <a:pt x="19321" y="20026"/>
                  <a:pt x="19305" y="20040"/>
                </a:cubicBezTo>
                <a:cubicBezTo>
                  <a:pt x="19281" y="20054"/>
                  <a:pt x="19257" y="20095"/>
                  <a:pt x="19241" y="20054"/>
                </a:cubicBezTo>
                <a:cubicBezTo>
                  <a:pt x="19233" y="20013"/>
                  <a:pt x="19200" y="19930"/>
                  <a:pt x="19184" y="19971"/>
                </a:cubicBezTo>
                <a:cubicBezTo>
                  <a:pt x="19176" y="20013"/>
                  <a:pt x="19152" y="20040"/>
                  <a:pt x="19136" y="20013"/>
                </a:cubicBezTo>
                <a:cubicBezTo>
                  <a:pt x="19112" y="19985"/>
                  <a:pt x="19080" y="20068"/>
                  <a:pt x="19088" y="20123"/>
                </a:cubicBezTo>
                <a:cubicBezTo>
                  <a:pt x="19096" y="20164"/>
                  <a:pt x="19096" y="20219"/>
                  <a:pt x="19080" y="20246"/>
                </a:cubicBezTo>
                <a:cubicBezTo>
                  <a:pt x="19064" y="20274"/>
                  <a:pt x="19096" y="20411"/>
                  <a:pt x="19080" y="20425"/>
                </a:cubicBezTo>
                <a:cubicBezTo>
                  <a:pt x="19064" y="20452"/>
                  <a:pt x="19040" y="20452"/>
                  <a:pt x="19032" y="20480"/>
                </a:cubicBezTo>
                <a:cubicBezTo>
                  <a:pt x="19032" y="20507"/>
                  <a:pt x="19040" y="20562"/>
                  <a:pt x="19032" y="20617"/>
                </a:cubicBezTo>
                <a:cubicBezTo>
                  <a:pt x="18992" y="20576"/>
                  <a:pt x="18960" y="20535"/>
                  <a:pt x="18952" y="20507"/>
                </a:cubicBezTo>
                <a:cubicBezTo>
                  <a:pt x="18944" y="20452"/>
                  <a:pt x="18968" y="20411"/>
                  <a:pt x="19016" y="20342"/>
                </a:cubicBezTo>
                <a:cubicBezTo>
                  <a:pt x="19056" y="20260"/>
                  <a:pt x="19016" y="20260"/>
                  <a:pt x="19000" y="20205"/>
                </a:cubicBezTo>
                <a:cubicBezTo>
                  <a:pt x="18984" y="20136"/>
                  <a:pt x="18952" y="20068"/>
                  <a:pt x="18928" y="19971"/>
                </a:cubicBezTo>
                <a:cubicBezTo>
                  <a:pt x="18896" y="19889"/>
                  <a:pt x="18864" y="19793"/>
                  <a:pt x="18824" y="19697"/>
                </a:cubicBezTo>
                <a:cubicBezTo>
                  <a:pt x="18784" y="19600"/>
                  <a:pt x="18712" y="19587"/>
                  <a:pt x="18672" y="19518"/>
                </a:cubicBezTo>
                <a:cubicBezTo>
                  <a:pt x="18640" y="19463"/>
                  <a:pt x="18688" y="19422"/>
                  <a:pt x="18728" y="19339"/>
                </a:cubicBezTo>
                <a:cubicBezTo>
                  <a:pt x="18776" y="19271"/>
                  <a:pt x="18712" y="19243"/>
                  <a:pt x="18736" y="19133"/>
                </a:cubicBezTo>
                <a:cubicBezTo>
                  <a:pt x="18768" y="19023"/>
                  <a:pt x="18904" y="19092"/>
                  <a:pt x="18960" y="19051"/>
                </a:cubicBezTo>
                <a:cubicBezTo>
                  <a:pt x="19016" y="18996"/>
                  <a:pt x="18984" y="18941"/>
                  <a:pt x="18960" y="18886"/>
                </a:cubicBezTo>
                <a:cubicBezTo>
                  <a:pt x="18936" y="18817"/>
                  <a:pt x="18944" y="18776"/>
                  <a:pt x="18968" y="18721"/>
                </a:cubicBezTo>
                <a:cubicBezTo>
                  <a:pt x="18984" y="18680"/>
                  <a:pt x="18952" y="18570"/>
                  <a:pt x="18944" y="18542"/>
                </a:cubicBezTo>
                <a:cubicBezTo>
                  <a:pt x="18944" y="18529"/>
                  <a:pt x="18944" y="18432"/>
                  <a:pt x="18944" y="18377"/>
                </a:cubicBezTo>
                <a:cubicBezTo>
                  <a:pt x="18944" y="18323"/>
                  <a:pt x="18920" y="18268"/>
                  <a:pt x="18904" y="18213"/>
                </a:cubicBezTo>
                <a:cubicBezTo>
                  <a:pt x="18888" y="18171"/>
                  <a:pt x="18872" y="18116"/>
                  <a:pt x="18856" y="18006"/>
                </a:cubicBezTo>
                <a:cubicBezTo>
                  <a:pt x="18840" y="17910"/>
                  <a:pt x="18856" y="17938"/>
                  <a:pt x="18824" y="17828"/>
                </a:cubicBezTo>
                <a:cubicBezTo>
                  <a:pt x="18792" y="17732"/>
                  <a:pt x="18832" y="17759"/>
                  <a:pt x="18832" y="17663"/>
                </a:cubicBezTo>
                <a:cubicBezTo>
                  <a:pt x="18840" y="17567"/>
                  <a:pt x="18832" y="17512"/>
                  <a:pt x="18792" y="17512"/>
                </a:cubicBezTo>
                <a:cubicBezTo>
                  <a:pt x="18760" y="17512"/>
                  <a:pt x="18736" y="17416"/>
                  <a:pt x="18728" y="17388"/>
                </a:cubicBezTo>
                <a:cubicBezTo>
                  <a:pt x="18728" y="17347"/>
                  <a:pt x="18680" y="17237"/>
                  <a:pt x="18656" y="17306"/>
                </a:cubicBezTo>
                <a:cubicBezTo>
                  <a:pt x="18632" y="17374"/>
                  <a:pt x="18552" y="17457"/>
                  <a:pt x="18552" y="17539"/>
                </a:cubicBezTo>
                <a:cubicBezTo>
                  <a:pt x="18552" y="17622"/>
                  <a:pt x="18527" y="17622"/>
                  <a:pt x="18495" y="17677"/>
                </a:cubicBezTo>
                <a:cubicBezTo>
                  <a:pt x="18463" y="17732"/>
                  <a:pt x="18439" y="17814"/>
                  <a:pt x="18447" y="17869"/>
                </a:cubicBezTo>
                <a:cubicBezTo>
                  <a:pt x="18455" y="17938"/>
                  <a:pt x="18439" y="17993"/>
                  <a:pt x="18407" y="18034"/>
                </a:cubicBezTo>
                <a:cubicBezTo>
                  <a:pt x="18367" y="18075"/>
                  <a:pt x="18255" y="18213"/>
                  <a:pt x="18223" y="18254"/>
                </a:cubicBezTo>
                <a:cubicBezTo>
                  <a:pt x="18183" y="18281"/>
                  <a:pt x="18143" y="18254"/>
                  <a:pt x="18111" y="18199"/>
                </a:cubicBezTo>
                <a:cubicBezTo>
                  <a:pt x="18079" y="18144"/>
                  <a:pt x="18103" y="18075"/>
                  <a:pt x="18063" y="18061"/>
                </a:cubicBezTo>
                <a:cubicBezTo>
                  <a:pt x="18031" y="18061"/>
                  <a:pt x="17991" y="18006"/>
                  <a:pt x="17983" y="17938"/>
                </a:cubicBezTo>
                <a:cubicBezTo>
                  <a:pt x="17975" y="17869"/>
                  <a:pt x="17927" y="17842"/>
                  <a:pt x="17911" y="17897"/>
                </a:cubicBezTo>
                <a:cubicBezTo>
                  <a:pt x="17903" y="17965"/>
                  <a:pt x="17782" y="17952"/>
                  <a:pt x="17734" y="17855"/>
                </a:cubicBezTo>
                <a:cubicBezTo>
                  <a:pt x="17686" y="17759"/>
                  <a:pt x="17662" y="17814"/>
                  <a:pt x="17606" y="17897"/>
                </a:cubicBezTo>
                <a:cubicBezTo>
                  <a:pt x="17558" y="17965"/>
                  <a:pt x="17526" y="17828"/>
                  <a:pt x="17486" y="17897"/>
                </a:cubicBezTo>
                <a:cubicBezTo>
                  <a:pt x="17454" y="17952"/>
                  <a:pt x="17390" y="18034"/>
                  <a:pt x="17350" y="18034"/>
                </a:cubicBezTo>
                <a:cubicBezTo>
                  <a:pt x="17310" y="18020"/>
                  <a:pt x="17270" y="18006"/>
                  <a:pt x="17238" y="17883"/>
                </a:cubicBezTo>
                <a:cubicBezTo>
                  <a:pt x="17206" y="17759"/>
                  <a:pt x="17181" y="17855"/>
                  <a:pt x="17173" y="17800"/>
                </a:cubicBezTo>
                <a:cubicBezTo>
                  <a:pt x="17157" y="17745"/>
                  <a:pt x="17093" y="17635"/>
                  <a:pt x="17069" y="17622"/>
                </a:cubicBezTo>
                <a:cubicBezTo>
                  <a:pt x="17037" y="17594"/>
                  <a:pt x="16965" y="17471"/>
                  <a:pt x="16941" y="17416"/>
                </a:cubicBezTo>
                <a:cubicBezTo>
                  <a:pt x="16917" y="17374"/>
                  <a:pt x="16797" y="17251"/>
                  <a:pt x="16781" y="17196"/>
                </a:cubicBezTo>
                <a:cubicBezTo>
                  <a:pt x="16765" y="17141"/>
                  <a:pt x="16677" y="17100"/>
                  <a:pt x="16653" y="17017"/>
                </a:cubicBezTo>
                <a:cubicBezTo>
                  <a:pt x="16629" y="16921"/>
                  <a:pt x="16541" y="16921"/>
                  <a:pt x="16508" y="16880"/>
                </a:cubicBezTo>
                <a:cubicBezTo>
                  <a:pt x="16476" y="16825"/>
                  <a:pt x="16356" y="16880"/>
                  <a:pt x="16308" y="16935"/>
                </a:cubicBezTo>
                <a:cubicBezTo>
                  <a:pt x="16252" y="17003"/>
                  <a:pt x="16180" y="16921"/>
                  <a:pt x="16124" y="16907"/>
                </a:cubicBezTo>
                <a:cubicBezTo>
                  <a:pt x="16068" y="16880"/>
                  <a:pt x="16044" y="16990"/>
                  <a:pt x="15988" y="17058"/>
                </a:cubicBezTo>
                <a:cubicBezTo>
                  <a:pt x="15932" y="17127"/>
                  <a:pt x="15860" y="17168"/>
                  <a:pt x="15827" y="17237"/>
                </a:cubicBezTo>
                <a:cubicBezTo>
                  <a:pt x="15795" y="17319"/>
                  <a:pt x="15667" y="17416"/>
                  <a:pt x="15667" y="17471"/>
                </a:cubicBezTo>
                <a:cubicBezTo>
                  <a:pt x="15667" y="17526"/>
                  <a:pt x="15643" y="17663"/>
                  <a:pt x="15627" y="17773"/>
                </a:cubicBezTo>
                <a:cubicBezTo>
                  <a:pt x="15611" y="17883"/>
                  <a:pt x="15651" y="17883"/>
                  <a:pt x="15675" y="17842"/>
                </a:cubicBezTo>
                <a:cubicBezTo>
                  <a:pt x="15699" y="17814"/>
                  <a:pt x="15731" y="17745"/>
                  <a:pt x="15763" y="17773"/>
                </a:cubicBezTo>
                <a:cubicBezTo>
                  <a:pt x="15795" y="17800"/>
                  <a:pt x="15771" y="17855"/>
                  <a:pt x="15803" y="17924"/>
                </a:cubicBezTo>
                <a:cubicBezTo>
                  <a:pt x="15827" y="17979"/>
                  <a:pt x="15819" y="18171"/>
                  <a:pt x="15787" y="18226"/>
                </a:cubicBezTo>
                <a:cubicBezTo>
                  <a:pt x="15763" y="18281"/>
                  <a:pt x="15779" y="18350"/>
                  <a:pt x="15779" y="18446"/>
                </a:cubicBezTo>
                <a:cubicBezTo>
                  <a:pt x="15787" y="18556"/>
                  <a:pt x="15771" y="18639"/>
                  <a:pt x="15779" y="18694"/>
                </a:cubicBezTo>
                <a:cubicBezTo>
                  <a:pt x="15779" y="18762"/>
                  <a:pt x="15779" y="18817"/>
                  <a:pt x="15771" y="18858"/>
                </a:cubicBezTo>
                <a:cubicBezTo>
                  <a:pt x="15763" y="18913"/>
                  <a:pt x="15795" y="18968"/>
                  <a:pt x="15819" y="19023"/>
                </a:cubicBezTo>
                <a:cubicBezTo>
                  <a:pt x="15852" y="19092"/>
                  <a:pt x="15827" y="19147"/>
                  <a:pt x="15787" y="19188"/>
                </a:cubicBezTo>
                <a:cubicBezTo>
                  <a:pt x="15747" y="19229"/>
                  <a:pt x="15699" y="19353"/>
                  <a:pt x="15691" y="19422"/>
                </a:cubicBezTo>
                <a:cubicBezTo>
                  <a:pt x="15683" y="19490"/>
                  <a:pt x="15627" y="19559"/>
                  <a:pt x="15579" y="19573"/>
                </a:cubicBezTo>
                <a:cubicBezTo>
                  <a:pt x="15539" y="19573"/>
                  <a:pt x="15483" y="19573"/>
                  <a:pt x="15443" y="19559"/>
                </a:cubicBezTo>
                <a:cubicBezTo>
                  <a:pt x="15403" y="19559"/>
                  <a:pt x="15379" y="19559"/>
                  <a:pt x="15355" y="19518"/>
                </a:cubicBezTo>
                <a:cubicBezTo>
                  <a:pt x="15339" y="19490"/>
                  <a:pt x="15283" y="19518"/>
                  <a:pt x="15251" y="19559"/>
                </a:cubicBezTo>
                <a:cubicBezTo>
                  <a:pt x="15227" y="19614"/>
                  <a:pt x="15138" y="19710"/>
                  <a:pt x="15106" y="19642"/>
                </a:cubicBezTo>
                <a:cubicBezTo>
                  <a:pt x="15066" y="19587"/>
                  <a:pt x="14986" y="19614"/>
                  <a:pt x="14946" y="19614"/>
                </a:cubicBezTo>
                <a:cubicBezTo>
                  <a:pt x="14906" y="19614"/>
                  <a:pt x="14866" y="19724"/>
                  <a:pt x="14834" y="19806"/>
                </a:cubicBezTo>
                <a:cubicBezTo>
                  <a:pt x="14802" y="19903"/>
                  <a:pt x="14770" y="19916"/>
                  <a:pt x="14762" y="20026"/>
                </a:cubicBezTo>
                <a:cubicBezTo>
                  <a:pt x="14754" y="20136"/>
                  <a:pt x="14738" y="20177"/>
                  <a:pt x="14674" y="20177"/>
                </a:cubicBezTo>
                <a:cubicBezTo>
                  <a:pt x="14610" y="20191"/>
                  <a:pt x="14441" y="20384"/>
                  <a:pt x="14425" y="20439"/>
                </a:cubicBezTo>
                <a:cubicBezTo>
                  <a:pt x="14401" y="20494"/>
                  <a:pt x="14361" y="20576"/>
                  <a:pt x="14329" y="20548"/>
                </a:cubicBezTo>
                <a:cubicBezTo>
                  <a:pt x="14297" y="20521"/>
                  <a:pt x="14265" y="20590"/>
                  <a:pt x="14225" y="20603"/>
                </a:cubicBezTo>
                <a:cubicBezTo>
                  <a:pt x="14185" y="20617"/>
                  <a:pt x="14145" y="20658"/>
                  <a:pt x="14113" y="20603"/>
                </a:cubicBezTo>
                <a:cubicBezTo>
                  <a:pt x="14081" y="20562"/>
                  <a:pt x="14041" y="20590"/>
                  <a:pt x="14009" y="20631"/>
                </a:cubicBezTo>
                <a:cubicBezTo>
                  <a:pt x="13969" y="20672"/>
                  <a:pt x="13905" y="20672"/>
                  <a:pt x="13873" y="20617"/>
                </a:cubicBezTo>
                <a:cubicBezTo>
                  <a:pt x="13841" y="20562"/>
                  <a:pt x="13784" y="20548"/>
                  <a:pt x="13784" y="20466"/>
                </a:cubicBezTo>
                <a:cubicBezTo>
                  <a:pt x="13784" y="20370"/>
                  <a:pt x="13744" y="20425"/>
                  <a:pt x="13712" y="20452"/>
                </a:cubicBezTo>
                <a:cubicBezTo>
                  <a:pt x="13688" y="20480"/>
                  <a:pt x="13600" y="20494"/>
                  <a:pt x="13592" y="20411"/>
                </a:cubicBezTo>
                <a:cubicBezTo>
                  <a:pt x="13592" y="20342"/>
                  <a:pt x="13536" y="20315"/>
                  <a:pt x="13512" y="20315"/>
                </a:cubicBezTo>
                <a:cubicBezTo>
                  <a:pt x="13488" y="20301"/>
                  <a:pt x="13472" y="20425"/>
                  <a:pt x="13408" y="20356"/>
                </a:cubicBezTo>
                <a:cubicBezTo>
                  <a:pt x="13344" y="20301"/>
                  <a:pt x="13216" y="20411"/>
                  <a:pt x="13160" y="20439"/>
                </a:cubicBezTo>
                <a:cubicBezTo>
                  <a:pt x="13111" y="20452"/>
                  <a:pt x="13087" y="20562"/>
                  <a:pt x="13063" y="20576"/>
                </a:cubicBezTo>
                <a:cubicBezTo>
                  <a:pt x="13031" y="20590"/>
                  <a:pt x="12983" y="20658"/>
                  <a:pt x="12959" y="20658"/>
                </a:cubicBezTo>
                <a:cubicBezTo>
                  <a:pt x="12943" y="20645"/>
                  <a:pt x="12791" y="20603"/>
                  <a:pt x="12735" y="20535"/>
                </a:cubicBezTo>
                <a:cubicBezTo>
                  <a:pt x="12671" y="20480"/>
                  <a:pt x="12671" y="20480"/>
                  <a:pt x="12663" y="20411"/>
                </a:cubicBezTo>
                <a:cubicBezTo>
                  <a:pt x="12655" y="20342"/>
                  <a:pt x="12631" y="20232"/>
                  <a:pt x="12615" y="20150"/>
                </a:cubicBezTo>
                <a:cubicBezTo>
                  <a:pt x="12599" y="20040"/>
                  <a:pt x="12567" y="20095"/>
                  <a:pt x="12511" y="20095"/>
                </a:cubicBezTo>
                <a:cubicBezTo>
                  <a:pt x="12446" y="20095"/>
                  <a:pt x="12406" y="20068"/>
                  <a:pt x="12398" y="20054"/>
                </a:cubicBezTo>
                <a:cubicBezTo>
                  <a:pt x="12390" y="20026"/>
                  <a:pt x="12334" y="19971"/>
                  <a:pt x="12278" y="19985"/>
                </a:cubicBezTo>
                <a:cubicBezTo>
                  <a:pt x="12214" y="19999"/>
                  <a:pt x="12190" y="20013"/>
                  <a:pt x="12142" y="19985"/>
                </a:cubicBezTo>
                <a:cubicBezTo>
                  <a:pt x="12086" y="19958"/>
                  <a:pt x="12070" y="19971"/>
                  <a:pt x="12030" y="19916"/>
                </a:cubicBezTo>
                <a:cubicBezTo>
                  <a:pt x="11990" y="19848"/>
                  <a:pt x="11974" y="19944"/>
                  <a:pt x="11974" y="19985"/>
                </a:cubicBezTo>
                <a:cubicBezTo>
                  <a:pt x="11974" y="20026"/>
                  <a:pt x="11950" y="20040"/>
                  <a:pt x="11918" y="20081"/>
                </a:cubicBezTo>
                <a:cubicBezTo>
                  <a:pt x="11878" y="20136"/>
                  <a:pt x="11902" y="20205"/>
                  <a:pt x="11870" y="20219"/>
                </a:cubicBezTo>
                <a:cubicBezTo>
                  <a:pt x="11838" y="20246"/>
                  <a:pt x="11814" y="20384"/>
                  <a:pt x="11814" y="20466"/>
                </a:cubicBezTo>
                <a:cubicBezTo>
                  <a:pt x="11814" y="20548"/>
                  <a:pt x="11838" y="20590"/>
                  <a:pt x="11886" y="20686"/>
                </a:cubicBezTo>
                <a:cubicBezTo>
                  <a:pt x="11934" y="20782"/>
                  <a:pt x="11942" y="20892"/>
                  <a:pt x="11902" y="20933"/>
                </a:cubicBezTo>
                <a:cubicBezTo>
                  <a:pt x="11862" y="20974"/>
                  <a:pt x="11870" y="20988"/>
                  <a:pt x="11822" y="21071"/>
                </a:cubicBezTo>
                <a:cubicBezTo>
                  <a:pt x="11781" y="21153"/>
                  <a:pt x="11733" y="21153"/>
                  <a:pt x="11709" y="21098"/>
                </a:cubicBezTo>
                <a:cubicBezTo>
                  <a:pt x="11693" y="21057"/>
                  <a:pt x="11645" y="21084"/>
                  <a:pt x="11629" y="21084"/>
                </a:cubicBezTo>
                <a:cubicBezTo>
                  <a:pt x="11605" y="21084"/>
                  <a:pt x="11557" y="21084"/>
                  <a:pt x="11533" y="21057"/>
                </a:cubicBezTo>
                <a:cubicBezTo>
                  <a:pt x="11517" y="21016"/>
                  <a:pt x="11469" y="21057"/>
                  <a:pt x="11445" y="21098"/>
                </a:cubicBezTo>
                <a:cubicBezTo>
                  <a:pt x="11413" y="21139"/>
                  <a:pt x="11373" y="21098"/>
                  <a:pt x="11325" y="21084"/>
                </a:cubicBezTo>
                <a:cubicBezTo>
                  <a:pt x="11285" y="21084"/>
                  <a:pt x="11205" y="21016"/>
                  <a:pt x="11197" y="20961"/>
                </a:cubicBezTo>
                <a:cubicBezTo>
                  <a:pt x="11181" y="20906"/>
                  <a:pt x="11181" y="20837"/>
                  <a:pt x="11173" y="20810"/>
                </a:cubicBezTo>
                <a:cubicBezTo>
                  <a:pt x="11173" y="20782"/>
                  <a:pt x="11076" y="20810"/>
                  <a:pt x="11060" y="20796"/>
                </a:cubicBezTo>
                <a:cubicBezTo>
                  <a:pt x="11044" y="20768"/>
                  <a:pt x="10996" y="20810"/>
                  <a:pt x="10980" y="20810"/>
                </a:cubicBezTo>
                <a:cubicBezTo>
                  <a:pt x="10964" y="20810"/>
                  <a:pt x="10884" y="20782"/>
                  <a:pt x="10860" y="20741"/>
                </a:cubicBezTo>
                <a:cubicBezTo>
                  <a:pt x="10836" y="20686"/>
                  <a:pt x="10820" y="20713"/>
                  <a:pt x="10788" y="20727"/>
                </a:cubicBezTo>
                <a:cubicBezTo>
                  <a:pt x="10748" y="20727"/>
                  <a:pt x="10748" y="20768"/>
                  <a:pt x="10724" y="20768"/>
                </a:cubicBezTo>
                <a:cubicBezTo>
                  <a:pt x="10700" y="20768"/>
                  <a:pt x="10652" y="20796"/>
                  <a:pt x="10636" y="20837"/>
                </a:cubicBezTo>
                <a:cubicBezTo>
                  <a:pt x="10620" y="20864"/>
                  <a:pt x="10604" y="20892"/>
                  <a:pt x="10572" y="20906"/>
                </a:cubicBezTo>
                <a:cubicBezTo>
                  <a:pt x="10540" y="20906"/>
                  <a:pt x="10540" y="20961"/>
                  <a:pt x="10508" y="20974"/>
                </a:cubicBezTo>
                <a:cubicBezTo>
                  <a:pt x="10484" y="21002"/>
                  <a:pt x="10435" y="21043"/>
                  <a:pt x="10403" y="21071"/>
                </a:cubicBezTo>
                <a:cubicBezTo>
                  <a:pt x="10379" y="21098"/>
                  <a:pt x="10363" y="21153"/>
                  <a:pt x="10323" y="21153"/>
                </a:cubicBezTo>
                <a:cubicBezTo>
                  <a:pt x="10283" y="21167"/>
                  <a:pt x="10283" y="21249"/>
                  <a:pt x="10291" y="21290"/>
                </a:cubicBezTo>
                <a:cubicBezTo>
                  <a:pt x="10291" y="21318"/>
                  <a:pt x="10195" y="21400"/>
                  <a:pt x="10155" y="21400"/>
                </a:cubicBezTo>
                <a:cubicBezTo>
                  <a:pt x="10115" y="21400"/>
                  <a:pt x="10075" y="21400"/>
                  <a:pt x="10035" y="21400"/>
                </a:cubicBezTo>
                <a:cubicBezTo>
                  <a:pt x="10003" y="21400"/>
                  <a:pt x="9979" y="21469"/>
                  <a:pt x="9963" y="21524"/>
                </a:cubicBezTo>
                <a:cubicBezTo>
                  <a:pt x="9955" y="21565"/>
                  <a:pt x="9891" y="21579"/>
                  <a:pt x="9859" y="21579"/>
                </a:cubicBezTo>
                <a:cubicBezTo>
                  <a:pt x="9819" y="21579"/>
                  <a:pt x="9779" y="21510"/>
                  <a:pt x="9754" y="21469"/>
                </a:cubicBezTo>
                <a:cubicBezTo>
                  <a:pt x="9730" y="21414"/>
                  <a:pt x="9698" y="21359"/>
                  <a:pt x="9698" y="21332"/>
                </a:cubicBezTo>
                <a:cubicBezTo>
                  <a:pt x="9690" y="21290"/>
                  <a:pt x="9706" y="21249"/>
                  <a:pt x="9698" y="21235"/>
                </a:cubicBezTo>
                <a:cubicBezTo>
                  <a:pt x="9690" y="21208"/>
                  <a:pt x="9642" y="21290"/>
                  <a:pt x="9618" y="21332"/>
                </a:cubicBezTo>
                <a:cubicBezTo>
                  <a:pt x="9594" y="21387"/>
                  <a:pt x="9538" y="21359"/>
                  <a:pt x="9522" y="21332"/>
                </a:cubicBezTo>
                <a:cubicBezTo>
                  <a:pt x="9514" y="21290"/>
                  <a:pt x="9418" y="21290"/>
                  <a:pt x="9418" y="21290"/>
                </a:cubicBezTo>
                <a:cubicBezTo>
                  <a:pt x="9418" y="21290"/>
                  <a:pt x="9394" y="21222"/>
                  <a:pt x="9394" y="21153"/>
                </a:cubicBezTo>
                <a:cubicBezTo>
                  <a:pt x="9386" y="21084"/>
                  <a:pt x="9338" y="21043"/>
                  <a:pt x="9314" y="21002"/>
                </a:cubicBezTo>
                <a:cubicBezTo>
                  <a:pt x="9282" y="20974"/>
                  <a:pt x="9234" y="20961"/>
                  <a:pt x="9226" y="20933"/>
                </a:cubicBezTo>
                <a:cubicBezTo>
                  <a:pt x="9226" y="20892"/>
                  <a:pt x="9266" y="20768"/>
                  <a:pt x="9186" y="20658"/>
                </a:cubicBezTo>
                <a:cubicBezTo>
                  <a:pt x="9114" y="20548"/>
                  <a:pt x="9041" y="20507"/>
                  <a:pt x="9017" y="20548"/>
                </a:cubicBezTo>
                <a:cubicBezTo>
                  <a:pt x="9001" y="20603"/>
                  <a:pt x="8929" y="20672"/>
                  <a:pt x="8897" y="20645"/>
                </a:cubicBezTo>
                <a:cubicBezTo>
                  <a:pt x="8857" y="20617"/>
                  <a:pt x="8809" y="20658"/>
                  <a:pt x="8769" y="20603"/>
                </a:cubicBezTo>
                <a:cubicBezTo>
                  <a:pt x="8729" y="20548"/>
                  <a:pt x="8697" y="20562"/>
                  <a:pt x="8681" y="20507"/>
                </a:cubicBezTo>
                <a:cubicBezTo>
                  <a:pt x="8665" y="20452"/>
                  <a:pt x="8665" y="20411"/>
                  <a:pt x="8673" y="20356"/>
                </a:cubicBezTo>
                <a:cubicBezTo>
                  <a:pt x="8681" y="20301"/>
                  <a:pt x="8625" y="20301"/>
                  <a:pt x="8585" y="20315"/>
                </a:cubicBezTo>
                <a:cubicBezTo>
                  <a:pt x="8545" y="20329"/>
                  <a:pt x="8553" y="20452"/>
                  <a:pt x="8553" y="20452"/>
                </a:cubicBezTo>
                <a:cubicBezTo>
                  <a:pt x="8457" y="20507"/>
                  <a:pt x="8457" y="20507"/>
                  <a:pt x="8457" y="20507"/>
                </a:cubicBezTo>
                <a:cubicBezTo>
                  <a:pt x="8457" y="20507"/>
                  <a:pt x="8280" y="19710"/>
                  <a:pt x="8256" y="19518"/>
                </a:cubicBezTo>
                <a:cubicBezTo>
                  <a:pt x="8224" y="19339"/>
                  <a:pt x="8160" y="19064"/>
                  <a:pt x="8112" y="18996"/>
                </a:cubicBezTo>
                <a:cubicBezTo>
                  <a:pt x="8064" y="18927"/>
                  <a:pt x="7992" y="18748"/>
                  <a:pt x="7992" y="18680"/>
                </a:cubicBezTo>
                <a:cubicBezTo>
                  <a:pt x="7992" y="18625"/>
                  <a:pt x="8016" y="18639"/>
                  <a:pt x="8040" y="18611"/>
                </a:cubicBezTo>
                <a:cubicBezTo>
                  <a:pt x="8064" y="18584"/>
                  <a:pt x="8048" y="18529"/>
                  <a:pt x="8024" y="18529"/>
                </a:cubicBezTo>
                <a:cubicBezTo>
                  <a:pt x="8008" y="18529"/>
                  <a:pt x="7960" y="18542"/>
                  <a:pt x="7944" y="18556"/>
                </a:cubicBezTo>
                <a:cubicBezTo>
                  <a:pt x="7920" y="18570"/>
                  <a:pt x="7888" y="18597"/>
                  <a:pt x="7856" y="18584"/>
                </a:cubicBezTo>
                <a:cubicBezTo>
                  <a:pt x="7832" y="18584"/>
                  <a:pt x="7800" y="18597"/>
                  <a:pt x="7776" y="18639"/>
                </a:cubicBezTo>
                <a:cubicBezTo>
                  <a:pt x="7760" y="18680"/>
                  <a:pt x="7719" y="18721"/>
                  <a:pt x="7711" y="18721"/>
                </a:cubicBezTo>
                <a:cubicBezTo>
                  <a:pt x="7711" y="18721"/>
                  <a:pt x="7647" y="18721"/>
                  <a:pt x="7623" y="18762"/>
                </a:cubicBezTo>
                <a:cubicBezTo>
                  <a:pt x="7591" y="18803"/>
                  <a:pt x="7551" y="18803"/>
                  <a:pt x="7551" y="18776"/>
                </a:cubicBezTo>
                <a:cubicBezTo>
                  <a:pt x="7543" y="18748"/>
                  <a:pt x="7519" y="18707"/>
                  <a:pt x="7495" y="18748"/>
                </a:cubicBezTo>
                <a:cubicBezTo>
                  <a:pt x="7471" y="18790"/>
                  <a:pt x="7415" y="18776"/>
                  <a:pt x="7415" y="18735"/>
                </a:cubicBezTo>
                <a:cubicBezTo>
                  <a:pt x="7407" y="18694"/>
                  <a:pt x="7391" y="18666"/>
                  <a:pt x="7407" y="18639"/>
                </a:cubicBezTo>
                <a:cubicBezTo>
                  <a:pt x="7423" y="18597"/>
                  <a:pt x="7463" y="18542"/>
                  <a:pt x="7463" y="18542"/>
                </a:cubicBezTo>
                <a:cubicBezTo>
                  <a:pt x="7463" y="18542"/>
                  <a:pt x="7407" y="18501"/>
                  <a:pt x="7383" y="18460"/>
                </a:cubicBezTo>
                <a:cubicBezTo>
                  <a:pt x="7367" y="18419"/>
                  <a:pt x="7335" y="18432"/>
                  <a:pt x="7311" y="18474"/>
                </a:cubicBezTo>
                <a:cubicBezTo>
                  <a:pt x="7287" y="18501"/>
                  <a:pt x="7279" y="18364"/>
                  <a:pt x="7279" y="18336"/>
                </a:cubicBezTo>
                <a:cubicBezTo>
                  <a:pt x="7279" y="18295"/>
                  <a:pt x="7255" y="18240"/>
                  <a:pt x="7239" y="18281"/>
                </a:cubicBezTo>
                <a:cubicBezTo>
                  <a:pt x="7215" y="18336"/>
                  <a:pt x="7143" y="18323"/>
                  <a:pt x="7143" y="18295"/>
                </a:cubicBezTo>
                <a:cubicBezTo>
                  <a:pt x="7135" y="18268"/>
                  <a:pt x="7087" y="18254"/>
                  <a:pt x="7071" y="18213"/>
                </a:cubicBezTo>
                <a:cubicBezTo>
                  <a:pt x="7054" y="18171"/>
                  <a:pt x="7079" y="18171"/>
                  <a:pt x="7095" y="18130"/>
                </a:cubicBezTo>
                <a:cubicBezTo>
                  <a:pt x="7111" y="18089"/>
                  <a:pt x="7119" y="18048"/>
                  <a:pt x="7127" y="17993"/>
                </a:cubicBezTo>
                <a:cubicBezTo>
                  <a:pt x="7127" y="17924"/>
                  <a:pt x="7111" y="17897"/>
                  <a:pt x="7119" y="17855"/>
                </a:cubicBezTo>
                <a:cubicBezTo>
                  <a:pt x="7135" y="17828"/>
                  <a:pt x="7119" y="17773"/>
                  <a:pt x="7103" y="17718"/>
                </a:cubicBezTo>
                <a:cubicBezTo>
                  <a:pt x="7095" y="17677"/>
                  <a:pt x="7046" y="17649"/>
                  <a:pt x="7014" y="17677"/>
                </a:cubicBezTo>
                <a:cubicBezTo>
                  <a:pt x="6974" y="17718"/>
                  <a:pt x="6966" y="17663"/>
                  <a:pt x="6950" y="17622"/>
                </a:cubicBezTo>
                <a:cubicBezTo>
                  <a:pt x="6942" y="17567"/>
                  <a:pt x="6862" y="17457"/>
                  <a:pt x="6806" y="17457"/>
                </a:cubicBezTo>
                <a:cubicBezTo>
                  <a:pt x="6758" y="17471"/>
                  <a:pt x="6750" y="17512"/>
                  <a:pt x="6710" y="17512"/>
                </a:cubicBezTo>
                <a:cubicBezTo>
                  <a:pt x="6678" y="17526"/>
                  <a:pt x="6670" y="17594"/>
                  <a:pt x="6654" y="17594"/>
                </a:cubicBezTo>
                <a:cubicBezTo>
                  <a:pt x="6646" y="17608"/>
                  <a:pt x="6542" y="17635"/>
                  <a:pt x="6526" y="17622"/>
                </a:cubicBezTo>
                <a:cubicBezTo>
                  <a:pt x="6502" y="17608"/>
                  <a:pt x="6422" y="17594"/>
                  <a:pt x="6373" y="17594"/>
                </a:cubicBezTo>
                <a:cubicBezTo>
                  <a:pt x="6325" y="17594"/>
                  <a:pt x="6277" y="17594"/>
                  <a:pt x="6237" y="17526"/>
                </a:cubicBezTo>
                <a:cubicBezTo>
                  <a:pt x="6197" y="17471"/>
                  <a:pt x="6157" y="17526"/>
                  <a:pt x="6109" y="17594"/>
                </a:cubicBezTo>
                <a:cubicBezTo>
                  <a:pt x="6069" y="17677"/>
                  <a:pt x="6021" y="17553"/>
                  <a:pt x="5981" y="17539"/>
                </a:cubicBezTo>
                <a:cubicBezTo>
                  <a:pt x="5941" y="17526"/>
                  <a:pt x="5885" y="17526"/>
                  <a:pt x="5829" y="17498"/>
                </a:cubicBezTo>
                <a:cubicBezTo>
                  <a:pt x="5773" y="17471"/>
                  <a:pt x="5716" y="17498"/>
                  <a:pt x="5676" y="17498"/>
                </a:cubicBezTo>
                <a:cubicBezTo>
                  <a:pt x="5636" y="17498"/>
                  <a:pt x="5620" y="17498"/>
                  <a:pt x="5572" y="17429"/>
                </a:cubicBezTo>
                <a:cubicBezTo>
                  <a:pt x="5524" y="17374"/>
                  <a:pt x="5420" y="17333"/>
                  <a:pt x="5412" y="17347"/>
                </a:cubicBezTo>
                <a:cubicBezTo>
                  <a:pt x="5404" y="17374"/>
                  <a:pt x="5388" y="17402"/>
                  <a:pt x="5364" y="17471"/>
                </a:cubicBezTo>
                <a:cubicBezTo>
                  <a:pt x="5332" y="17526"/>
                  <a:pt x="5356" y="17539"/>
                  <a:pt x="5364" y="17581"/>
                </a:cubicBezTo>
                <a:cubicBezTo>
                  <a:pt x="5380" y="17622"/>
                  <a:pt x="5356" y="17622"/>
                  <a:pt x="5340" y="17663"/>
                </a:cubicBezTo>
                <a:cubicBezTo>
                  <a:pt x="5316" y="17704"/>
                  <a:pt x="5364" y="17732"/>
                  <a:pt x="5436" y="17828"/>
                </a:cubicBezTo>
                <a:cubicBezTo>
                  <a:pt x="5500" y="17924"/>
                  <a:pt x="5460" y="17938"/>
                  <a:pt x="5428" y="17952"/>
                </a:cubicBezTo>
                <a:cubicBezTo>
                  <a:pt x="5396" y="17979"/>
                  <a:pt x="5340" y="17869"/>
                  <a:pt x="5316" y="17828"/>
                </a:cubicBezTo>
                <a:cubicBezTo>
                  <a:pt x="5284" y="17773"/>
                  <a:pt x="5244" y="17842"/>
                  <a:pt x="5204" y="17883"/>
                </a:cubicBezTo>
                <a:cubicBezTo>
                  <a:pt x="5164" y="17938"/>
                  <a:pt x="5188" y="18048"/>
                  <a:pt x="5188" y="18103"/>
                </a:cubicBezTo>
                <a:cubicBezTo>
                  <a:pt x="5188" y="18171"/>
                  <a:pt x="5180" y="18144"/>
                  <a:pt x="5124" y="18144"/>
                </a:cubicBezTo>
                <a:cubicBezTo>
                  <a:pt x="5068" y="18130"/>
                  <a:pt x="5011" y="18103"/>
                  <a:pt x="4979" y="18144"/>
                </a:cubicBezTo>
                <a:cubicBezTo>
                  <a:pt x="4947" y="18185"/>
                  <a:pt x="5027" y="18295"/>
                  <a:pt x="5044" y="18364"/>
                </a:cubicBezTo>
                <a:cubicBezTo>
                  <a:pt x="5068" y="18432"/>
                  <a:pt x="5092" y="18474"/>
                  <a:pt x="5132" y="18542"/>
                </a:cubicBezTo>
                <a:cubicBezTo>
                  <a:pt x="5172" y="18611"/>
                  <a:pt x="5148" y="18652"/>
                  <a:pt x="5124" y="18735"/>
                </a:cubicBezTo>
                <a:cubicBezTo>
                  <a:pt x="5100" y="18817"/>
                  <a:pt x="5092" y="18900"/>
                  <a:pt x="5019" y="18886"/>
                </a:cubicBezTo>
                <a:cubicBezTo>
                  <a:pt x="4947" y="18858"/>
                  <a:pt x="4867" y="18803"/>
                  <a:pt x="4867" y="18762"/>
                </a:cubicBezTo>
                <a:cubicBezTo>
                  <a:pt x="4867" y="18721"/>
                  <a:pt x="4835" y="18666"/>
                  <a:pt x="4827" y="18666"/>
                </a:cubicBezTo>
                <a:cubicBezTo>
                  <a:pt x="4811" y="18666"/>
                  <a:pt x="4787" y="18735"/>
                  <a:pt x="4763" y="18735"/>
                </a:cubicBezTo>
                <a:cubicBezTo>
                  <a:pt x="4739" y="18735"/>
                  <a:pt x="4659" y="18625"/>
                  <a:pt x="4643" y="18570"/>
                </a:cubicBezTo>
                <a:cubicBezTo>
                  <a:pt x="4619" y="18515"/>
                  <a:pt x="4595" y="18487"/>
                  <a:pt x="4619" y="18405"/>
                </a:cubicBezTo>
                <a:cubicBezTo>
                  <a:pt x="4643" y="18323"/>
                  <a:pt x="4579" y="18364"/>
                  <a:pt x="4547" y="18309"/>
                </a:cubicBezTo>
                <a:cubicBezTo>
                  <a:pt x="4515" y="18240"/>
                  <a:pt x="4499" y="18240"/>
                  <a:pt x="4483" y="18281"/>
                </a:cubicBezTo>
                <a:cubicBezTo>
                  <a:pt x="4475" y="18323"/>
                  <a:pt x="4387" y="18391"/>
                  <a:pt x="4379" y="18336"/>
                </a:cubicBezTo>
                <a:cubicBezTo>
                  <a:pt x="4379" y="18281"/>
                  <a:pt x="4362" y="18199"/>
                  <a:pt x="4338" y="18144"/>
                </a:cubicBezTo>
                <a:cubicBezTo>
                  <a:pt x="4306" y="18075"/>
                  <a:pt x="4250" y="18048"/>
                  <a:pt x="4194" y="18116"/>
                </a:cubicBezTo>
                <a:cubicBezTo>
                  <a:pt x="4146" y="18185"/>
                  <a:pt x="4050" y="18226"/>
                  <a:pt x="4050" y="18171"/>
                </a:cubicBezTo>
                <a:cubicBezTo>
                  <a:pt x="4050" y="18116"/>
                  <a:pt x="3986" y="17979"/>
                  <a:pt x="3978" y="17910"/>
                </a:cubicBezTo>
                <a:cubicBezTo>
                  <a:pt x="3970" y="17842"/>
                  <a:pt x="3922" y="17842"/>
                  <a:pt x="3914" y="17924"/>
                </a:cubicBezTo>
                <a:cubicBezTo>
                  <a:pt x="3914" y="18006"/>
                  <a:pt x="3834" y="18048"/>
                  <a:pt x="3858" y="17938"/>
                </a:cubicBezTo>
                <a:cubicBezTo>
                  <a:pt x="3874" y="17842"/>
                  <a:pt x="3882" y="17814"/>
                  <a:pt x="3874" y="17773"/>
                </a:cubicBezTo>
                <a:cubicBezTo>
                  <a:pt x="3866" y="17718"/>
                  <a:pt x="3842" y="17622"/>
                  <a:pt x="3834" y="17526"/>
                </a:cubicBezTo>
                <a:cubicBezTo>
                  <a:pt x="3834" y="17429"/>
                  <a:pt x="3802" y="17416"/>
                  <a:pt x="3730" y="17347"/>
                </a:cubicBezTo>
                <a:cubicBezTo>
                  <a:pt x="3649" y="17264"/>
                  <a:pt x="3689" y="17251"/>
                  <a:pt x="3689" y="17168"/>
                </a:cubicBezTo>
                <a:cubicBezTo>
                  <a:pt x="3689" y="17100"/>
                  <a:pt x="3633" y="17086"/>
                  <a:pt x="3601" y="17100"/>
                </a:cubicBezTo>
                <a:cubicBezTo>
                  <a:pt x="3561" y="17113"/>
                  <a:pt x="3521" y="17141"/>
                  <a:pt x="3513" y="17100"/>
                </a:cubicBezTo>
                <a:cubicBezTo>
                  <a:pt x="3505" y="17058"/>
                  <a:pt x="3513" y="17017"/>
                  <a:pt x="3473" y="16921"/>
                </a:cubicBezTo>
                <a:cubicBezTo>
                  <a:pt x="3425" y="16839"/>
                  <a:pt x="3385" y="16921"/>
                  <a:pt x="3337" y="16962"/>
                </a:cubicBezTo>
                <a:cubicBezTo>
                  <a:pt x="3289" y="17003"/>
                  <a:pt x="3177" y="16990"/>
                  <a:pt x="3169" y="16962"/>
                </a:cubicBezTo>
                <a:cubicBezTo>
                  <a:pt x="3161" y="16935"/>
                  <a:pt x="3121" y="16894"/>
                  <a:pt x="3097" y="16976"/>
                </a:cubicBezTo>
                <a:cubicBezTo>
                  <a:pt x="3073" y="17045"/>
                  <a:pt x="3041" y="17017"/>
                  <a:pt x="2968" y="16990"/>
                </a:cubicBezTo>
                <a:cubicBezTo>
                  <a:pt x="2904" y="16976"/>
                  <a:pt x="2880" y="17086"/>
                  <a:pt x="2864" y="17251"/>
                </a:cubicBezTo>
                <a:cubicBezTo>
                  <a:pt x="2848" y="17402"/>
                  <a:pt x="2712" y="17292"/>
                  <a:pt x="2720" y="17210"/>
                </a:cubicBezTo>
                <a:cubicBezTo>
                  <a:pt x="2728" y="17141"/>
                  <a:pt x="2728" y="16976"/>
                  <a:pt x="2712" y="16880"/>
                </a:cubicBezTo>
                <a:cubicBezTo>
                  <a:pt x="2704" y="16784"/>
                  <a:pt x="2648" y="16894"/>
                  <a:pt x="2600" y="16976"/>
                </a:cubicBezTo>
                <a:cubicBezTo>
                  <a:pt x="2560" y="17058"/>
                  <a:pt x="2528" y="17003"/>
                  <a:pt x="2480" y="17072"/>
                </a:cubicBezTo>
                <a:cubicBezTo>
                  <a:pt x="2424" y="17141"/>
                  <a:pt x="2440" y="17251"/>
                  <a:pt x="2408" y="17347"/>
                </a:cubicBezTo>
                <a:cubicBezTo>
                  <a:pt x="2384" y="17457"/>
                  <a:pt x="2319" y="17374"/>
                  <a:pt x="2255" y="17457"/>
                </a:cubicBezTo>
                <a:cubicBezTo>
                  <a:pt x="2183" y="17539"/>
                  <a:pt x="2231" y="17635"/>
                  <a:pt x="2263" y="17745"/>
                </a:cubicBezTo>
                <a:cubicBezTo>
                  <a:pt x="2295" y="17855"/>
                  <a:pt x="2191" y="17842"/>
                  <a:pt x="2215" y="17924"/>
                </a:cubicBezTo>
                <a:cubicBezTo>
                  <a:pt x="2231" y="17993"/>
                  <a:pt x="2295" y="18006"/>
                  <a:pt x="2327" y="18034"/>
                </a:cubicBezTo>
                <a:cubicBezTo>
                  <a:pt x="2368" y="18075"/>
                  <a:pt x="2360" y="18171"/>
                  <a:pt x="2360" y="18240"/>
                </a:cubicBezTo>
                <a:cubicBezTo>
                  <a:pt x="2360" y="18309"/>
                  <a:pt x="2352" y="18377"/>
                  <a:pt x="2352" y="18570"/>
                </a:cubicBezTo>
                <a:cubicBezTo>
                  <a:pt x="2352" y="18748"/>
                  <a:pt x="2295" y="18721"/>
                  <a:pt x="2287" y="18680"/>
                </a:cubicBezTo>
                <a:cubicBezTo>
                  <a:pt x="2287" y="18639"/>
                  <a:pt x="2223" y="18625"/>
                  <a:pt x="2255" y="18721"/>
                </a:cubicBezTo>
                <a:cubicBezTo>
                  <a:pt x="2279" y="18776"/>
                  <a:pt x="2295" y="18886"/>
                  <a:pt x="2303" y="18955"/>
                </a:cubicBezTo>
                <a:cubicBezTo>
                  <a:pt x="2287" y="18968"/>
                  <a:pt x="2247" y="18982"/>
                  <a:pt x="2223" y="18968"/>
                </a:cubicBezTo>
                <a:cubicBezTo>
                  <a:pt x="2191" y="18968"/>
                  <a:pt x="2175" y="19010"/>
                  <a:pt x="2127" y="19010"/>
                </a:cubicBezTo>
                <a:cubicBezTo>
                  <a:pt x="2079" y="19010"/>
                  <a:pt x="2135" y="18996"/>
                  <a:pt x="2055" y="18968"/>
                </a:cubicBezTo>
                <a:cubicBezTo>
                  <a:pt x="1975" y="18955"/>
                  <a:pt x="1959" y="18955"/>
                  <a:pt x="1935" y="18927"/>
                </a:cubicBezTo>
                <a:cubicBezTo>
                  <a:pt x="1919" y="18886"/>
                  <a:pt x="1919" y="18872"/>
                  <a:pt x="1871" y="18886"/>
                </a:cubicBezTo>
                <a:cubicBezTo>
                  <a:pt x="1823" y="18900"/>
                  <a:pt x="1799" y="18982"/>
                  <a:pt x="1807" y="18982"/>
                </a:cubicBezTo>
                <a:cubicBezTo>
                  <a:pt x="1735" y="19010"/>
                  <a:pt x="1679" y="19078"/>
                  <a:pt x="1622" y="19092"/>
                </a:cubicBezTo>
                <a:cubicBezTo>
                  <a:pt x="1566" y="19106"/>
                  <a:pt x="1542" y="19147"/>
                  <a:pt x="1558" y="19243"/>
                </a:cubicBezTo>
                <a:cubicBezTo>
                  <a:pt x="1566" y="19326"/>
                  <a:pt x="1574" y="19504"/>
                  <a:pt x="1566" y="19587"/>
                </a:cubicBezTo>
                <a:cubicBezTo>
                  <a:pt x="1558" y="19669"/>
                  <a:pt x="1582" y="19669"/>
                  <a:pt x="1518" y="19738"/>
                </a:cubicBezTo>
                <a:cubicBezTo>
                  <a:pt x="1454" y="19806"/>
                  <a:pt x="1438" y="19930"/>
                  <a:pt x="1438" y="20026"/>
                </a:cubicBezTo>
                <a:cubicBezTo>
                  <a:pt x="1438" y="20109"/>
                  <a:pt x="1398" y="20191"/>
                  <a:pt x="1398" y="20274"/>
                </a:cubicBezTo>
                <a:cubicBezTo>
                  <a:pt x="1398" y="20356"/>
                  <a:pt x="1430" y="20494"/>
                  <a:pt x="1430" y="20603"/>
                </a:cubicBezTo>
                <a:cubicBezTo>
                  <a:pt x="1422" y="20672"/>
                  <a:pt x="1438" y="20741"/>
                  <a:pt x="1438" y="20796"/>
                </a:cubicBezTo>
                <a:cubicBezTo>
                  <a:pt x="1406" y="20796"/>
                  <a:pt x="1374" y="20810"/>
                  <a:pt x="1358" y="20810"/>
                </a:cubicBezTo>
                <a:cubicBezTo>
                  <a:pt x="1302" y="20810"/>
                  <a:pt x="1262" y="20810"/>
                  <a:pt x="1230" y="20851"/>
                </a:cubicBezTo>
                <a:cubicBezTo>
                  <a:pt x="1206" y="20892"/>
                  <a:pt x="1142" y="20837"/>
                  <a:pt x="1126" y="20768"/>
                </a:cubicBezTo>
                <a:cubicBezTo>
                  <a:pt x="1102" y="20713"/>
                  <a:pt x="1086" y="20590"/>
                  <a:pt x="1086" y="20521"/>
                </a:cubicBezTo>
                <a:cubicBezTo>
                  <a:pt x="1086" y="20466"/>
                  <a:pt x="1070" y="20370"/>
                  <a:pt x="1062" y="20301"/>
                </a:cubicBezTo>
                <a:cubicBezTo>
                  <a:pt x="1054" y="20232"/>
                  <a:pt x="973" y="20123"/>
                  <a:pt x="957" y="20054"/>
                </a:cubicBezTo>
                <a:cubicBezTo>
                  <a:pt x="933" y="19985"/>
                  <a:pt x="925" y="19971"/>
                  <a:pt x="933" y="19848"/>
                </a:cubicBezTo>
                <a:cubicBezTo>
                  <a:pt x="941" y="19724"/>
                  <a:pt x="901" y="19573"/>
                  <a:pt x="885" y="19532"/>
                </a:cubicBezTo>
                <a:cubicBezTo>
                  <a:pt x="869" y="19490"/>
                  <a:pt x="845" y="19477"/>
                  <a:pt x="821" y="19435"/>
                </a:cubicBezTo>
                <a:cubicBezTo>
                  <a:pt x="797" y="19394"/>
                  <a:pt x="725" y="19408"/>
                  <a:pt x="709" y="19367"/>
                </a:cubicBezTo>
                <a:cubicBezTo>
                  <a:pt x="693" y="19312"/>
                  <a:pt x="701" y="19298"/>
                  <a:pt x="709" y="19243"/>
                </a:cubicBezTo>
                <a:cubicBezTo>
                  <a:pt x="717" y="19202"/>
                  <a:pt x="685" y="19161"/>
                  <a:pt x="661" y="19092"/>
                </a:cubicBezTo>
                <a:cubicBezTo>
                  <a:pt x="629" y="19023"/>
                  <a:pt x="637" y="19023"/>
                  <a:pt x="645" y="18941"/>
                </a:cubicBezTo>
                <a:cubicBezTo>
                  <a:pt x="661" y="18872"/>
                  <a:pt x="573" y="18776"/>
                  <a:pt x="549" y="18721"/>
                </a:cubicBezTo>
                <a:cubicBezTo>
                  <a:pt x="517" y="18666"/>
                  <a:pt x="485" y="18666"/>
                  <a:pt x="453" y="18611"/>
                </a:cubicBezTo>
                <a:cubicBezTo>
                  <a:pt x="421" y="18570"/>
                  <a:pt x="373" y="18446"/>
                  <a:pt x="357" y="18336"/>
                </a:cubicBezTo>
                <a:cubicBezTo>
                  <a:pt x="333" y="18226"/>
                  <a:pt x="252" y="18130"/>
                  <a:pt x="220" y="18075"/>
                </a:cubicBezTo>
                <a:cubicBezTo>
                  <a:pt x="204" y="18061"/>
                  <a:pt x="188" y="18075"/>
                  <a:pt x="172" y="18103"/>
                </a:cubicBezTo>
                <a:cubicBezTo>
                  <a:pt x="172" y="18061"/>
                  <a:pt x="172" y="18020"/>
                  <a:pt x="172" y="17979"/>
                </a:cubicBezTo>
                <a:cubicBezTo>
                  <a:pt x="172" y="17883"/>
                  <a:pt x="172" y="17663"/>
                  <a:pt x="164" y="17567"/>
                </a:cubicBezTo>
                <a:cubicBezTo>
                  <a:pt x="156" y="17471"/>
                  <a:pt x="76" y="17278"/>
                  <a:pt x="68" y="17223"/>
                </a:cubicBezTo>
                <a:cubicBezTo>
                  <a:pt x="68" y="17168"/>
                  <a:pt x="100" y="17072"/>
                  <a:pt x="60" y="17003"/>
                </a:cubicBezTo>
                <a:cubicBezTo>
                  <a:pt x="20" y="16948"/>
                  <a:pt x="-12" y="16894"/>
                  <a:pt x="4" y="16825"/>
                </a:cubicBezTo>
                <a:cubicBezTo>
                  <a:pt x="20" y="16742"/>
                  <a:pt x="44" y="16701"/>
                  <a:pt x="12" y="16660"/>
                </a:cubicBezTo>
                <a:cubicBezTo>
                  <a:pt x="-20" y="16605"/>
                  <a:pt x="28" y="16509"/>
                  <a:pt x="52" y="16509"/>
                </a:cubicBezTo>
                <a:cubicBezTo>
                  <a:pt x="76" y="16509"/>
                  <a:pt x="108" y="16564"/>
                  <a:pt x="116" y="16646"/>
                </a:cubicBezTo>
                <a:cubicBezTo>
                  <a:pt x="132" y="16715"/>
                  <a:pt x="196" y="16770"/>
                  <a:pt x="204" y="16701"/>
                </a:cubicBezTo>
                <a:cubicBezTo>
                  <a:pt x="212" y="16632"/>
                  <a:pt x="212" y="16591"/>
                  <a:pt x="252" y="16605"/>
                </a:cubicBezTo>
                <a:cubicBezTo>
                  <a:pt x="292" y="16605"/>
                  <a:pt x="341" y="16619"/>
                  <a:pt x="373" y="16577"/>
                </a:cubicBezTo>
                <a:cubicBezTo>
                  <a:pt x="405" y="16536"/>
                  <a:pt x="477" y="16701"/>
                  <a:pt x="461" y="16577"/>
                </a:cubicBezTo>
                <a:cubicBezTo>
                  <a:pt x="445" y="16468"/>
                  <a:pt x="413" y="16385"/>
                  <a:pt x="429" y="16330"/>
                </a:cubicBezTo>
                <a:cubicBezTo>
                  <a:pt x="453" y="16275"/>
                  <a:pt x="541" y="16261"/>
                  <a:pt x="541" y="16344"/>
                </a:cubicBezTo>
                <a:cubicBezTo>
                  <a:pt x="549" y="16426"/>
                  <a:pt x="597" y="16344"/>
                  <a:pt x="605" y="16316"/>
                </a:cubicBezTo>
                <a:cubicBezTo>
                  <a:pt x="621" y="16303"/>
                  <a:pt x="661" y="16385"/>
                  <a:pt x="685" y="16399"/>
                </a:cubicBezTo>
                <a:cubicBezTo>
                  <a:pt x="701" y="16426"/>
                  <a:pt x="797" y="16481"/>
                  <a:pt x="797" y="16426"/>
                </a:cubicBezTo>
                <a:cubicBezTo>
                  <a:pt x="805" y="16371"/>
                  <a:pt x="717" y="16289"/>
                  <a:pt x="669" y="16248"/>
                </a:cubicBezTo>
                <a:cubicBezTo>
                  <a:pt x="661" y="16248"/>
                  <a:pt x="661" y="16234"/>
                  <a:pt x="653" y="16234"/>
                </a:cubicBezTo>
                <a:cubicBezTo>
                  <a:pt x="669" y="16193"/>
                  <a:pt x="693" y="16152"/>
                  <a:pt x="701" y="16124"/>
                </a:cubicBezTo>
                <a:cubicBezTo>
                  <a:pt x="717" y="16069"/>
                  <a:pt x="725" y="16055"/>
                  <a:pt x="773" y="16069"/>
                </a:cubicBezTo>
                <a:cubicBezTo>
                  <a:pt x="821" y="16097"/>
                  <a:pt x="821" y="16110"/>
                  <a:pt x="861" y="16097"/>
                </a:cubicBezTo>
                <a:cubicBezTo>
                  <a:pt x="901" y="16083"/>
                  <a:pt x="925" y="16124"/>
                  <a:pt x="949" y="16179"/>
                </a:cubicBezTo>
                <a:cubicBezTo>
                  <a:pt x="973" y="16248"/>
                  <a:pt x="998" y="16275"/>
                  <a:pt x="1030" y="16289"/>
                </a:cubicBezTo>
                <a:cubicBezTo>
                  <a:pt x="1062" y="16316"/>
                  <a:pt x="1110" y="16206"/>
                  <a:pt x="1134" y="16165"/>
                </a:cubicBezTo>
                <a:cubicBezTo>
                  <a:pt x="1166" y="16124"/>
                  <a:pt x="1182" y="16042"/>
                  <a:pt x="1190" y="15987"/>
                </a:cubicBezTo>
                <a:cubicBezTo>
                  <a:pt x="1198" y="15932"/>
                  <a:pt x="1206" y="15932"/>
                  <a:pt x="1246" y="15877"/>
                </a:cubicBezTo>
                <a:cubicBezTo>
                  <a:pt x="1278" y="15808"/>
                  <a:pt x="1294" y="15863"/>
                  <a:pt x="1334" y="15863"/>
                </a:cubicBezTo>
                <a:cubicBezTo>
                  <a:pt x="1374" y="15863"/>
                  <a:pt x="1382" y="15835"/>
                  <a:pt x="1398" y="15753"/>
                </a:cubicBezTo>
                <a:cubicBezTo>
                  <a:pt x="1406" y="15671"/>
                  <a:pt x="1358" y="15643"/>
                  <a:pt x="1366" y="15588"/>
                </a:cubicBezTo>
                <a:cubicBezTo>
                  <a:pt x="1366" y="15533"/>
                  <a:pt x="1342" y="15437"/>
                  <a:pt x="1326" y="15410"/>
                </a:cubicBezTo>
                <a:cubicBezTo>
                  <a:pt x="1310" y="15382"/>
                  <a:pt x="1294" y="15355"/>
                  <a:pt x="1278" y="15286"/>
                </a:cubicBezTo>
                <a:cubicBezTo>
                  <a:pt x="1262" y="15231"/>
                  <a:pt x="1262" y="15231"/>
                  <a:pt x="1254" y="15162"/>
                </a:cubicBezTo>
                <a:cubicBezTo>
                  <a:pt x="1254" y="15094"/>
                  <a:pt x="1206" y="15148"/>
                  <a:pt x="1182" y="15107"/>
                </a:cubicBezTo>
                <a:cubicBezTo>
                  <a:pt x="1150" y="15066"/>
                  <a:pt x="1166" y="15039"/>
                  <a:pt x="1166" y="14984"/>
                </a:cubicBezTo>
                <a:cubicBezTo>
                  <a:pt x="1166" y="14929"/>
                  <a:pt x="1198" y="14901"/>
                  <a:pt x="1198" y="14819"/>
                </a:cubicBezTo>
                <a:cubicBezTo>
                  <a:pt x="1206" y="14736"/>
                  <a:pt x="1150" y="14750"/>
                  <a:pt x="1102" y="14723"/>
                </a:cubicBezTo>
                <a:cubicBezTo>
                  <a:pt x="1062" y="14681"/>
                  <a:pt x="1022" y="14640"/>
                  <a:pt x="1022" y="14571"/>
                </a:cubicBezTo>
                <a:cubicBezTo>
                  <a:pt x="1022" y="14503"/>
                  <a:pt x="1022" y="14434"/>
                  <a:pt x="989" y="14434"/>
                </a:cubicBezTo>
                <a:cubicBezTo>
                  <a:pt x="965" y="14434"/>
                  <a:pt x="957" y="14365"/>
                  <a:pt x="957" y="14310"/>
                </a:cubicBezTo>
                <a:cubicBezTo>
                  <a:pt x="957" y="14255"/>
                  <a:pt x="989" y="14228"/>
                  <a:pt x="1006" y="14187"/>
                </a:cubicBezTo>
                <a:cubicBezTo>
                  <a:pt x="1022" y="14159"/>
                  <a:pt x="1030" y="14035"/>
                  <a:pt x="1030" y="13981"/>
                </a:cubicBezTo>
                <a:cubicBezTo>
                  <a:pt x="1030" y="13939"/>
                  <a:pt x="989" y="13884"/>
                  <a:pt x="965" y="13843"/>
                </a:cubicBezTo>
                <a:cubicBezTo>
                  <a:pt x="949" y="13816"/>
                  <a:pt x="973" y="13706"/>
                  <a:pt x="998" y="13637"/>
                </a:cubicBezTo>
                <a:cubicBezTo>
                  <a:pt x="1022" y="13555"/>
                  <a:pt x="1022" y="13582"/>
                  <a:pt x="1062" y="13610"/>
                </a:cubicBezTo>
                <a:cubicBezTo>
                  <a:pt x="1094" y="13651"/>
                  <a:pt x="1070" y="13541"/>
                  <a:pt x="1094" y="13486"/>
                </a:cubicBezTo>
                <a:cubicBezTo>
                  <a:pt x="1126" y="13417"/>
                  <a:pt x="1126" y="13335"/>
                  <a:pt x="1118" y="13266"/>
                </a:cubicBezTo>
                <a:cubicBezTo>
                  <a:pt x="1110" y="13197"/>
                  <a:pt x="1070" y="13197"/>
                  <a:pt x="1046" y="13142"/>
                </a:cubicBezTo>
                <a:cubicBezTo>
                  <a:pt x="1022" y="13101"/>
                  <a:pt x="965" y="13142"/>
                  <a:pt x="957" y="13087"/>
                </a:cubicBezTo>
                <a:cubicBezTo>
                  <a:pt x="949" y="13046"/>
                  <a:pt x="933" y="12991"/>
                  <a:pt x="925" y="12991"/>
                </a:cubicBezTo>
                <a:cubicBezTo>
                  <a:pt x="917" y="12991"/>
                  <a:pt x="901" y="12991"/>
                  <a:pt x="869" y="12991"/>
                </a:cubicBezTo>
                <a:cubicBezTo>
                  <a:pt x="837" y="13005"/>
                  <a:pt x="821" y="12991"/>
                  <a:pt x="821" y="12923"/>
                </a:cubicBezTo>
                <a:cubicBezTo>
                  <a:pt x="821" y="12854"/>
                  <a:pt x="861" y="12813"/>
                  <a:pt x="861" y="12758"/>
                </a:cubicBezTo>
                <a:cubicBezTo>
                  <a:pt x="869" y="12703"/>
                  <a:pt x="941" y="12689"/>
                  <a:pt x="941" y="12565"/>
                </a:cubicBezTo>
                <a:cubicBezTo>
                  <a:pt x="941" y="12442"/>
                  <a:pt x="965" y="12455"/>
                  <a:pt x="998" y="12455"/>
                </a:cubicBezTo>
                <a:cubicBezTo>
                  <a:pt x="1038" y="12469"/>
                  <a:pt x="1054" y="12483"/>
                  <a:pt x="1054" y="12579"/>
                </a:cubicBezTo>
                <a:cubicBezTo>
                  <a:pt x="1054" y="12689"/>
                  <a:pt x="1110" y="12661"/>
                  <a:pt x="1158" y="12661"/>
                </a:cubicBezTo>
                <a:cubicBezTo>
                  <a:pt x="1206" y="12661"/>
                  <a:pt x="1222" y="12661"/>
                  <a:pt x="1230" y="12565"/>
                </a:cubicBezTo>
                <a:cubicBezTo>
                  <a:pt x="1238" y="12469"/>
                  <a:pt x="1246" y="12483"/>
                  <a:pt x="1246" y="12442"/>
                </a:cubicBezTo>
                <a:cubicBezTo>
                  <a:pt x="1238" y="12387"/>
                  <a:pt x="1198" y="12373"/>
                  <a:pt x="1190" y="12318"/>
                </a:cubicBezTo>
                <a:cubicBezTo>
                  <a:pt x="1182" y="12249"/>
                  <a:pt x="1238" y="12263"/>
                  <a:pt x="1238" y="12222"/>
                </a:cubicBezTo>
                <a:cubicBezTo>
                  <a:pt x="1238" y="12181"/>
                  <a:pt x="1222" y="12139"/>
                  <a:pt x="1222" y="12084"/>
                </a:cubicBezTo>
                <a:cubicBezTo>
                  <a:pt x="1222" y="12043"/>
                  <a:pt x="1262" y="11961"/>
                  <a:pt x="1286" y="11933"/>
                </a:cubicBezTo>
                <a:cubicBezTo>
                  <a:pt x="1302" y="11906"/>
                  <a:pt x="1286" y="11810"/>
                  <a:pt x="1286" y="11768"/>
                </a:cubicBezTo>
                <a:cubicBezTo>
                  <a:pt x="1294" y="11727"/>
                  <a:pt x="1358" y="11713"/>
                  <a:pt x="1390" y="11713"/>
                </a:cubicBezTo>
                <a:cubicBezTo>
                  <a:pt x="1422" y="11700"/>
                  <a:pt x="1390" y="11603"/>
                  <a:pt x="1446" y="11562"/>
                </a:cubicBezTo>
                <a:cubicBezTo>
                  <a:pt x="1502" y="11521"/>
                  <a:pt x="1462" y="11480"/>
                  <a:pt x="1462" y="11370"/>
                </a:cubicBezTo>
                <a:cubicBezTo>
                  <a:pt x="1462" y="11246"/>
                  <a:pt x="1446" y="11219"/>
                  <a:pt x="1398" y="11191"/>
                </a:cubicBezTo>
                <a:cubicBezTo>
                  <a:pt x="1358" y="11177"/>
                  <a:pt x="1350" y="11150"/>
                  <a:pt x="1382" y="11081"/>
                </a:cubicBezTo>
                <a:cubicBezTo>
                  <a:pt x="1414" y="11026"/>
                  <a:pt x="1358" y="10971"/>
                  <a:pt x="1334" y="10916"/>
                </a:cubicBezTo>
                <a:cubicBezTo>
                  <a:pt x="1302" y="10861"/>
                  <a:pt x="1318" y="10793"/>
                  <a:pt x="1310" y="10752"/>
                </a:cubicBezTo>
                <a:cubicBezTo>
                  <a:pt x="1302" y="10710"/>
                  <a:pt x="1366" y="10642"/>
                  <a:pt x="1406" y="10559"/>
                </a:cubicBezTo>
                <a:cubicBezTo>
                  <a:pt x="1438" y="10477"/>
                  <a:pt x="1422" y="10394"/>
                  <a:pt x="1430" y="10367"/>
                </a:cubicBezTo>
                <a:cubicBezTo>
                  <a:pt x="1438" y="10326"/>
                  <a:pt x="1526" y="10339"/>
                  <a:pt x="1534" y="10298"/>
                </a:cubicBezTo>
                <a:cubicBezTo>
                  <a:pt x="1550" y="10271"/>
                  <a:pt x="1558" y="10078"/>
                  <a:pt x="1558" y="10078"/>
                </a:cubicBezTo>
                <a:cubicBezTo>
                  <a:pt x="1558" y="10078"/>
                  <a:pt x="1646" y="10064"/>
                  <a:pt x="1687" y="10051"/>
                </a:cubicBezTo>
                <a:cubicBezTo>
                  <a:pt x="1727" y="10051"/>
                  <a:pt x="1735" y="9982"/>
                  <a:pt x="1743" y="9900"/>
                </a:cubicBezTo>
                <a:cubicBezTo>
                  <a:pt x="1751" y="9803"/>
                  <a:pt x="1799" y="9735"/>
                  <a:pt x="1871" y="9721"/>
                </a:cubicBezTo>
                <a:cubicBezTo>
                  <a:pt x="1935" y="9707"/>
                  <a:pt x="2031" y="9707"/>
                  <a:pt x="2063" y="9680"/>
                </a:cubicBezTo>
                <a:cubicBezTo>
                  <a:pt x="2071" y="9680"/>
                  <a:pt x="2071" y="9611"/>
                  <a:pt x="2063" y="9556"/>
                </a:cubicBezTo>
                <a:close/>
                <a:moveTo>
                  <a:pt x="36" y="9226"/>
                </a:moveTo>
                <a:cubicBezTo>
                  <a:pt x="36" y="9226"/>
                  <a:pt x="36" y="9226"/>
                  <a:pt x="36" y="9226"/>
                </a:cubicBezTo>
                <a:cubicBezTo>
                  <a:pt x="52" y="9295"/>
                  <a:pt x="68" y="9364"/>
                  <a:pt x="76" y="9391"/>
                </a:cubicBezTo>
                <a:cubicBezTo>
                  <a:pt x="84" y="9405"/>
                  <a:pt x="220" y="9776"/>
                  <a:pt x="236" y="9858"/>
                </a:cubicBezTo>
                <a:cubicBezTo>
                  <a:pt x="260" y="9927"/>
                  <a:pt x="292" y="10051"/>
                  <a:pt x="333" y="9996"/>
                </a:cubicBezTo>
                <a:cubicBezTo>
                  <a:pt x="365" y="9941"/>
                  <a:pt x="397" y="9927"/>
                  <a:pt x="429" y="9927"/>
                </a:cubicBezTo>
                <a:cubicBezTo>
                  <a:pt x="469" y="9941"/>
                  <a:pt x="493" y="9831"/>
                  <a:pt x="445" y="9735"/>
                </a:cubicBezTo>
                <a:cubicBezTo>
                  <a:pt x="397" y="9639"/>
                  <a:pt x="381" y="9611"/>
                  <a:pt x="405" y="9487"/>
                </a:cubicBezTo>
                <a:cubicBezTo>
                  <a:pt x="405" y="9460"/>
                  <a:pt x="405" y="9405"/>
                  <a:pt x="397" y="9336"/>
                </a:cubicBezTo>
                <a:cubicBezTo>
                  <a:pt x="397" y="9336"/>
                  <a:pt x="389" y="9350"/>
                  <a:pt x="389" y="9364"/>
                </a:cubicBezTo>
                <a:cubicBezTo>
                  <a:pt x="341" y="9460"/>
                  <a:pt x="260" y="9460"/>
                  <a:pt x="252" y="9419"/>
                </a:cubicBezTo>
                <a:cubicBezTo>
                  <a:pt x="236" y="9391"/>
                  <a:pt x="172" y="9295"/>
                  <a:pt x="148" y="9295"/>
                </a:cubicBezTo>
                <a:cubicBezTo>
                  <a:pt x="116" y="9309"/>
                  <a:pt x="124" y="9281"/>
                  <a:pt x="52" y="9240"/>
                </a:cubicBezTo>
                <a:cubicBezTo>
                  <a:pt x="44" y="9240"/>
                  <a:pt x="44" y="9226"/>
                  <a:pt x="36" y="9226"/>
                </a:cubicBezTo>
                <a:close/>
                <a:moveTo>
                  <a:pt x="18688" y="13280"/>
                </a:moveTo>
                <a:cubicBezTo>
                  <a:pt x="18688" y="13280"/>
                  <a:pt x="18688" y="13280"/>
                  <a:pt x="18688" y="13280"/>
                </a:cubicBezTo>
                <a:cubicBezTo>
                  <a:pt x="18680" y="13321"/>
                  <a:pt x="18720" y="13417"/>
                  <a:pt x="18752" y="13417"/>
                </a:cubicBezTo>
                <a:cubicBezTo>
                  <a:pt x="18792" y="13417"/>
                  <a:pt x="18808" y="13458"/>
                  <a:pt x="18840" y="13541"/>
                </a:cubicBezTo>
                <a:cubicBezTo>
                  <a:pt x="18864" y="13623"/>
                  <a:pt x="18888" y="13664"/>
                  <a:pt x="18848" y="13678"/>
                </a:cubicBezTo>
                <a:cubicBezTo>
                  <a:pt x="18800" y="13678"/>
                  <a:pt x="18776" y="13774"/>
                  <a:pt x="18800" y="13843"/>
                </a:cubicBezTo>
                <a:cubicBezTo>
                  <a:pt x="18824" y="13912"/>
                  <a:pt x="18888" y="13967"/>
                  <a:pt x="18912" y="14022"/>
                </a:cubicBezTo>
                <a:cubicBezTo>
                  <a:pt x="18936" y="14077"/>
                  <a:pt x="19024" y="14324"/>
                  <a:pt x="19072" y="14393"/>
                </a:cubicBezTo>
                <a:cubicBezTo>
                  <a:pt x="19112" y="14461"/>
                  <a:pt x="19208" y="14420"/>
                  <a:pt x="19273" y="14489"/>
                </a:cubicBezTo>
                <a:cubicBezTo>
                  <a:pt x="19337" y="14544"/>
                  <a:pt x="19345" y="14668"/>
                  <a:pt x="19361" y="14764"/>
                </a:cubicBezTo>
                <a:cubicBezTo>
                  <a:pt x="19377" y="14860"/>
                  <a:pt x="19489" y="14929"/>
                  <a:pt x="19529" y="15011"/>
                </a:cubicBezTo>
                <a:cubicBezTo>
                  <a:pt x="19569" y="15094"/>
                  <a:pt x="19713" y="15437"/>
                  <a:pt x="19737" y="15533"/>
                </a:cubicBezTo>
                <a:cubicBezTo>
                  <a:pt x="19753" y="15629"/>
                  <a:pt x="19825" y="15602"/>
                  <a:pt x="19873" y="15657"/>
                </a:cubicBezTo>
                <a:cubicBezTo>
                  <a:pt x="19922" y="15712"/>
                  <a:pt x="19978" y="15877"/>
                  <a:pt x="19986" y="15945"/>
                </a:cubicBezTo>
                <a:cubicBezTo>
                  <a:pt x="19994" y="16014"/>
                  <a:pt x="20034" y="16042"/>
                  <a:pt x="20082" y="16110"/>
                </a:cubicBezTo>
                <a:cubicBezTo>
                  <a:pt x="20122" y="16179"/>
                  <a:pt x="20138" y="16220"/>
                  <a:pt x="20146" y="16344"/>
                </a:cubicBezTo>
                <a:cubicBezTo>
                  <a:pt x="20154" y="16468"/>
                  <a:pt x="20274" y="16523"/>
                  <a:pt x="20306" y="16577"/>
                </a:cubicBezTo>
                <a:cubicBezTo>
                  <a:pt x="20338" y="16632"/>
                  <a:pt x="20370" y="16509"/>
                  <a:pt x="20346" y="16454"/>
                </a:cubicBezTo>
                <a:cubicBezTo>
                  <a:pt x="20314" y="16399"/>
                  <a:pt x="20266" y="16275"/>
                  <a:pt x="20266" y="16206"/>
                </a:cubicBezTo>
                <a:cubicBezTo>
                  <a:pt x="20266" y="16138"/>
                  <a:pt x="20298" y="16124"/>
                  <a:pt x="20330" y="16124"/>
                </a:cubicBezTo>
                <a:cubicBezTo>
                  <a:pt x="20354" y="16110"/>
                  <a:pt x="20330" y="16042"/>
                  <a:pt x="20386" y="16055"/>
                </a:cubicBezTo>
                <a:cubicBezTo>
                  <a:pt x="20442" y="16069"/>
                  <a:pt x="20490" y="16220"/>
                  <a:pt x="20506" y="16138"/>
                </a:cubicBezTo>
                <a:cubicBezTo>
                  <a:pt x="20522" y="16069"/>
                  <a:pt x="20442" y="15973"/>
                  <a:pt x="20418" y="15932"/>
                </a:cubicBezTo>
                <a:cubicBezTo>
                  <a:pt x="20394" y="15877"/>
                  <a:pt x="20378" y="16000"/>
                  <a:pt x="20346" y="15973"/>
                </a:cubicBezTo>
                <a:cubicBezTo>
                  <a:pt x="20314" y="15932"/>
                  <a:pt x="20274" y="15904"/>
                  <a:pt x="20250" y="15863"/>
                </a:cubicBezTo>
                <a:cubicBezTo>
                  <a:pt x="20226" y="15822"/>
                  <a:pt x="20138" y="15877"/>
                  <a:pt x="20098" y="15822"/>
                </a:cubicBezTo>
                <a:cubicBezTo>
                  <a:pt x="20058" y="15781"/>
                  <a:pt x="19994" y="15629"/>
                  <a:pt x="19946" y="15533"/>
                </a:cubicBezTo>
                <a:cubicBezTo>
                  <a:pt x="19898" y="15423"/>
                  <a:pt x="19881" y="15272"/>
                  <a:pt x="19857" y="15190"/>
                </a:cubicBezTo>
                <a:cubicBezTo>
                  <a:pt x="19825" y="15107"/>
                  <a:pt x="19817" y="14997"/>
                  <a:pt x="19849" y="14942"/>
                </a:cubicBezTo>
                <a:cubicBezTo>
                  <a:pt x="19881" y="14887"/>
                  <a:pt x="19922" y="14791"/>
                  <a:pt x="19994" y="14846"/>
                </a:cubicBezTo>
                <a:cubicBezTo>
                  <a:pt x="20074" y="14901"/>
                  <a:pt x="20098" y="14887"/>
                  <a:pt x="20090" y="14860"/>
                </a:cubicBezTo>
                <a:cubicBezTo>
                  <a:pt x="20074" y="14832"/>
                  <a:pt x="19962" y="14791"/>
                  <a:pt x="19914" y="14736"/>
                </a:cubicBezTo>
                <a:cubicBezTo>
                  <a:pt x="19873" y="14681"/>
                  <a:pt x="19481" y="14283"/>
                  <a:pt x="19441" y="14214"/>
                </a:cubicBezTo>
                <a:cubicBezTo>
                  <a:pt x="19401" y="14145"/>
                  <a:pt x="19337" y="14132"/>
                  <a:pt x="19305" y="14077"/>
                </a:cubicBezTo>
                <a:cubicBezTo>
                  <a:pt x="19273" y="14022"/>
                  <a:pt x="19241" y="14035"/>
                  <a:pt x="19200" y="13926"/>
                </a:cubicBezTo>
                <a:cubicBezTo>
                  <a:pt x="19160" y="13829"/>
                  <a:pt x="19152" y="13788"/>
                  <a:pt x="19120" y="13719"/>
                </a:cubicBezTo>
                <a:cubicBezTo>
                  <a:pt x="19080" y="13651"/>
                  <a:pt x="18984" y="13527"/>
                  <a:pt x="18936" y="13472"/>
                </a:cubicBezTo>
                <a:cubicBezTo>
                  <a:pt x="18888" y="13417"/>
                  <a:pt x="18848" y="13403"/>
                  <a:pt x="18808" y="13321"/>
                </a:cubicBezTo>
                <a:cubicBezTo>
                  <a:pt x="18768" y="13239"/>
                  <a:pt x="18760" y="13197"/>
                  <a:pt x="18728" y="13197"/>
                </a:cubicBezTo>
                <a:cubicBezTo>
                  <a:pt x="18696" y="13211"/>
                  <a:pt x="18688" y="13280"/>
                  <a:pt x="18688" y="13280"/>
                </a:cubicBezTo>
                <a:close/>
                <a:moveTo>
                  <a:pt x="17895" y="13939"/>
                </a:moveTo>
                <a:cubicBezTo>
                  <a:pt x="17895" y="13939"/>
                  <a:pt x="17895" y="13939"/>
                  <a:pt x="17895" y="13939"/>
                </a:cubicBezTo>
                <a:cubicBezTo>
                  <a:pt x="17887" y="14008"/>
                  <a:pt x="17871" y="14035"/>
                  <a:pt x="17903" y="14077"/>
                </a:cubicBezTo>
                <a:cubicBezTo>
                  <a:pt x="17927" y="14118"/>
                  <a:pt x="17951" y="14049"/>
                  <a:pt x="17967" y="14104"/>
                </a:cubicBezTo>
                <a:cubicBezTo>
                  <a:pt x="17983" y="14145"/>
                  <a:pt x="18007" y="14049"/>
                  <a:pt x="17991" y="13981"/>
                </a:cubicBezTo>
                <a:cubicBezTo>
                  <a:pt x="17959" y="13884"/>
                  <a:pt x="17959" y="13857"/>
                  <a:pt x="17895" y="13939"/>
                </a:cubicBezTo>
                <a:close/>
                <a:moveTo>
                  <a:pt x="21492" y="14310"/>
                </a:moveTo>
                <a:cubicBezTo>
                  <a:pt x="21492" y="14310"/>
                  <a:pt x="21492" y="14310"/>
                  <a:pt x="21492" y="14310"/>
                </a:cubicBezTo>
                <a:cubicBezTo>
                  <a:pt x="21484" y="14324"/>
                  <a:pt x="21468" y="14406"/>
                  <a:pt x="21476" y="14503"/>
                </a:cubicBezTo>
                <a:cubicBezTo>
                  <a:pt x="21492" y="14585"/>
                  <a:pt x="21484" y="14654"/>
                  <a:pt x="21492" y="14709"/>
                </a:cubicBezTo>
                <a:cubicBezTo>
                  <a:pt x="21492" y="14777"/>
                  <a:pt x="21532" y="14791"/>
                  <a:pt x="21532" y="14681"/>
                </a:cubicBezTo>
                <a:cubicBezTo>
                  <a:pt x="21532" y="14571"/>
                  <a:pt x="21516" y="14503"/>
                  <a:pt x="21524" y="14434"/>
                </a:cubicBezTo>
                <a:cubicBezTo>
                  <a:pt x="21524" y="14365"/>
                  <a:pt x="21524" y="14338"/>
                  <a:pt x="21516" y="14310"/>
                </a:cubicBezTo>
                <a:cubicBezTo>
                  <a:pt x="21516" y="14297"/>
                  <a:pt x="21492" y="14310"/>
                  <a:pt x="21492" y="14310"/>
                </a:cubicBezTo>
                <a:close/>
                <a:moveTo>
                  <a:pt x="21516" y="13555"/>
                </a:moveTo>
                <a:cubicBezTo>
                  <a:pt x="21516" y="13555"/>
                  <a:pt x="21516" y="13555"/>
                  <a:pt x="21516" y="13555"/>
                </a:cubicBezTo>
                <a:cubicBezTo>
                  <a:pt x="21516" y="13541"/>
                  <a:pt x="21516" y="13527"/>
                  <a:pt x="21524" y="13527"/>
                </a:cubicBezTo>
                <a:cubicBezTo>
                  <a:pt x="21524" y="13527"/>
                  <a:pt x="21532" y="13527"/>
                  <a:pt x="21532" y="13541"/>
                </a:cubicBezTo>
                <a:cubicBezTo>
                  <a:pt x="21532" y="13541"/>
                  <a:pt x="21580" y="13706"/>
                  <a:pt x="21540" y="13761"/>
                </a:cubicBezTo>
                <a:cubicBezTo>
                  <a:pt x="21540" y="13774"/>
                  <a:pt x="21532" y="13761"/>
                  <a:pt x="21524" y="13761"/>
                </a:cubicBezTo>
                <a:cubicBezTo>
                  <a:pt x="21524" y="13747"/>
                  <a:pt x="21524" y="13733"/>
                  <a:pt x="21524" y="13733"/>
                </a:cubicBezTo>
                <a:cubicBezTo>
                  <a:pt x="21556" y="13692"/>
                  <a:pt x="21516" y="13555"/>
                  <a:pt x="21516" y="13555"/>
                </a:cubicBezTo>
                <a:close/>
                <a:moveTo>
                  <a:pt x="21356" y="12442"/>
                </a:moveTo>
                <a:cubicBezTo>
                  <a:pt x="21356" y="12442"/>
                  <a:pt x="21356" y="12442"/>
                  <a:pt x="21356" y="12442"/>
                </a:cubicBezTo>
                <a:cubicBezTo>
                  <a:pt x="21356" y="12428"/>
                  <a:pt x="21356" y="12428"/>
                  <a:pt x="21364" y="12414"/>
                </a:cubicBezTo>
                <a:cubicBezTo>
                  <a:pt x="21372" y="12414"/>
                  <a:pt x="21372" y="12428"/>
                  <a:pt x="21372" y="12442"/>
                </a:cubicBezTo>
                <a:cubicBezTo>
                  <a:pt x="21380" y="12483"/>
                  <a:pt x="21380" y="12538"/>
                  <a:pt x="21380" y="12538"/>
                </a:cubicBezTo>
                <a:cubicBezTo>
                  <a:pt x="21380" y="12538"/>
                  <a:pt x="21372" y="12552"/>
                  <a:pt x="21364" y="12552"/>
                </a:cubicBezTo>
                <a:cubicBezTo>
                  <a:pt x="21356" y="12538"/>
                  <a:pt x="21356" y="12538"/>
                  <a:pt x="21356" y="12524"/>
                </a:cubicBezTo>
                <a:cubicBezTo>
                  <a:pt x="21356" y="12524"/>
                  <a:pt x="21364" y="12483"/>
                  <a:pt x="21356" y="12442"/>
                </a:cubicBezTo>
                <a:close/>
                <a:moveTo>
                  <a:pt x="21260" y="12016"/>
                </a:moveTo>
                <a:cubicBezTo>
                  <a:pt x="21260" y="12016"/>
                  <a:pt x="21260" y="12016"/>
                  <a:pt x="21260" y="12016"/>
                </a:cubicBezTo>
                <a:cubicBezTo>
                  <a:pt x="21292" y="12043"/>
                  <a:pt x="21372" y="12139"/>
                  <a:pt x="21340" y="12167"/>
                </a:cubicBezTo>
                <a:cubicBezTo>
                  <a:pt x="21300" y="12181"/>
                  <a:pt x="21268" y="12208"/>
                  <a:pt x="21260" y="12139"/>
                </a:cubicBezTo>
                <a:cubicBezTo>
                  <a:pt x="21252" y="12084"/>
                  <a:pt x="21260" y="12016"/>
                  <a:pt x="21260" y="12016"/>
                </a:cubicBezTo>
                <a:close/>
                <a:moveTo>
                  <a:pt x="21123" y="11370"/>
                </a:moveTo>
                <a:cubicBezTo>
                  <a:pt x="21123" y="11370"/>
                  <a:pt x="21123" y="11370"/>
                  <a:pt x="21123" y="11370"/>
                </a:cubicBezTo>
                <a:cubicBezTo>
                  <a:pt x="21123" y="11439"/>
                  <a:pt x="21179" y="11535"/>
                  <a:pt x="21155" y="11645"/>
                </a:cubicBezTo>
                <a:cubicBezTo>
                  <a:pt x="21131" y="11755"/>
                  <a:pt x="21195" y="11810"/>
                  <a:pt x="21211" y="11700"/>
                </a:cubicBezTo>
                <a:cubicBezTo>
                  <a:pt x="21227" y="11603"/>
                  <a:pt x="21244" y="11507"/>
                  <a:pt x="21203" y="11425"/>
                </a:cubicBezTo>
                <a:cubicBezTo>
                  <a:pt x="21155" y="11329"/>
                  <a:pt x="21123" y="11370"/>
                  <a:pt x="21123" y="11370"/>
                </a:cubicBezTo>
                <a:close/>
                <a:moveTo>
                  <a:pt x="20931" y="7468"/>
                </a:moveTo>
                <a:cubicBezTo>
                  <a:pt x="20931" y="7468"/>
                  <a:pt x="20931" y="7468"/>
                  <a:pt x="20931" y="7468"/>
                </a:cubicBezTo>
                <a:cubicBezTo>
                  <a:pt x="20931" y="7468"/>
                  <a:pt x="20907" y="7523"/>
                  <a:pt x="20907" y="7564"/>
                </a:cubicBezTo>
                <a:cubicBezTo>
                  <a:pt x="20907" y="7619"/>
                  <a:pt x="21083" y="7605"/>
                  <a:pt x="21123" y="7577"/>
                </a:cubicBezTo>
                <a:cubicBezTo>
                  <a:pt x="21163" y="7550"/>
                  <a:pt x="21107" y="7468"/>
                  <a:pt x="21083" y="7481"/>
                </a:cubicBezTo>
                <a:cubicBezTo>
                  <a:pt x="21059" y="7481"/>
                  <a:pt x="20955" y="7468"/>
                  <a:pt x="20931" y="7468"/>
                </a:cubicBezTo>
                <a:close/>
                <a:moveTo>
                  <a:pt x="19769" y="6959"/>
                </a:moveTo>
                <a:cubicBezTo>
                  <a:pt x="19769" y="6959"/>
                  <a:pt x="19769" y="6959"/>
                  <a:pt x="19769" y="6959"/>
                </a:cubicBezTo>
                <a:cubicBezTo>
                  <a:pt x="19761" y="7014"/>
                  <a:pt x="19769" y="7124"/>
                  <a:pt x="19785" y="7179"/>
                </a:cubicBezTo>
                <a:cubicBezTo>
                  <a:pt x="19793" y="7206"/>
                  <a:pt x="19809" y="7193"/>
                  <a:pt x="19825" y="7220"/>
                </a:cubicBezTo>
                <a:cubicBezTo>
                  <a:pt x="19841" y="7261"/>
                  <a:pt x="19825" y="7330"/>
                  <a:pt x="19865" y="7344"/>
                </a:cubicBezTo>
                <a:cubicBezTo>
                  <a:pt x="19881" y="7358"/>
                  <a:pt x="19873" y="7220"/>
                  <a:pt x="19865" y="7097"/>
                </a:cubicBezTo>
                <a:cubicBezTo>
                  <a:pt x="19865" y="6987"/>
                  <a:pt x="19873" y="6973"/>
                  <a:pt x="19849" y="6959"/>
                </a:cubicBezTo>
                <a:cubicBezTo>
                  <a:pt x="19817" y="6959"/>
                  <a:pt x="19769" y="6959"/>
                  <a:pt x="19769" y="6959"/>
                </a:cubicBezTo>
                <a:close/>
                <a:moveTo>
                  <a:pt x="17173" y="1023"/>
                </a:moveTo>
                <a:cubicBezTo>
                  <a:pt x="17173" y="1023"/>
                  <a:pt x="17173" y="1023"/>
                  <a:pt x="17173" y="1023"/>
                </a:cubicBezTo>
                <a:cubicBezTo>
                  <a:pt x="17173" y="1023"/>
                  <a:pt x="17093" y="1106"/>
                  <a:pt x="17085" y="1188"/>
                </a:cubicBezTo>
                <a:cubicBezTo>
                  <a:pt x="17077" y="1284"/>
                  <a:pt x="17053" y="1339"/>
                  <a:pt x="17077" y="1435"/>
                </a:cubicBezTo>
                <a:cubicBezTo>
                  <a:pt x="17093" y="1532"/>
                  <a:pt x="17109" y="1600"/>
                  <a:pt x="17173" y="1642"/>
                </a:cubicBezTo>
                <a:cubicBezTo>
                  <a:pt x="17230" y="1683"/>
                  <a:pt x="17262" y="1614"/>
                  <a:pt x="17238" y="1518"/>
                </a:cubicBezTo>
                <a:cubicBezTo>
                  <a:pt x="17222" y="1422"/>
                  <a:pt x="17238" y="1408"/>
                  <a:pt x="17254" y="1367"/>
                </a:cubicBezTo>
                <a:cubicBezTo>
                  <a:pt x="17270" y="1326"/>
                  <a:pt x="17302" y="1229"/>
                  <a:pt x="17278" y="1106"/>
                </a:cubicBezTo>
                <a:cubicBezTo>
                  <a:pt x="17254" y="982"/>
                  <a:pt x="17222" y="982"/>
                  <a:pt x="17173" y="1023"/>
                </a:cubicBezTo>
                <a:close/>
                <a:moveTo>
                  <a:pt x="14457" y="4761"/>
                </a:moveTo>
                <a:cubicBezTo>
                  <a:pt x="14457" y="4761"/>
                  <a:pt x="14457" y="4761"/>
                  <a:pt x="14457" y="4761"/>
                </a:cubicBezTo>
                <a:cubicBezTo>
                  <a:pt x="14457" y="4761"/>
                  <a:pt x="14473" y="4829"/>
                  <a:pt x="14514" y="4898"/>
                </a:cubicBezTo>
                <a:cubicBezTo>
                  <a:pt x="14554" y="4967"/>
                  <a:pt x="14602" y="4898"/>
                  <a:pt x="14634" y="4912"/>
                </a:cubicBezTo>
                <a:cubicBezTo>
                  <a:pt x="14658" y="4912"/>
                  <a:pt x="14698" y="4884"/>
                  <a:pt x="14730" y="4857"/>
                </a:cubicBezTo>
                <a:cubicBezTo>
                  <a:pt x="14770" y="4829"/>
                  <a:pt x="14810" y="4747"/>
                  <a:pt x="14826" y="4678"/>
                </a:cubicBezTo>
                <a:cubicBezTo>
                  <a:pt x="14850" y="4610"/>
                  <a:pt x="14858" y="4568"/>
                  <a:pt x="14834" y="4500"/>
                </a:cubicBezTo>
                <a:cubicBezTo>
                  <a:pt x="14810" y="4445"/>
                  <a:pt x="14778" y="4445"/>
                  <a:pt x="14762" y="4458"/>
                </a:cubicBezTo>
                <a:cubicBezTo>
                  <a:pt x="14754" y="4486"/>
                  <a:pt x="14690" y="4513"/>
                  <a:pt x="14682" y="4555"/>
                </a:cubicBezTo>
                <a:cubicBezTo>
                  <a:pt x="14682" y="4610"/>
                  <a:pt x="14650" y="4623"/>
                  <a:pt x="14634" y="4610"/>
                </a:cubicBezTo>
                <a:cubicBezTo>
                  <a:pt x="14610" y="4596"/>
                  <a:pt x="14586" y="4596"/>
                  <a:pt x="14570" y="4651"/>
                </a:cubicBezTo>
                <a:cubicBezTo>
                  <a:pt x="14546" y="4692"/>
                  <a:pt x="14562" y="4719"/>
                  <a:pt x="14530" y="4733"/>
                </a:cubicBezTo>
                <a:cubicBezTo>
                  <a:pt x="14498" y="4747"/>
                  <a:pt x="14457" y="4761"/>
                  <a:pt x="14457" y="4761"/>
                </a:cubicBezTo>
                <a:close/>
                <a:moveTo>
                  <a:pt x="14345" y="5406"/>
                </a:moveTo>
                <a:cubicBezTo>
                  <a:pt x="14345" y="5406"/>
                  <a:pt x="14345" y="5406"/>
                  <a:pt x="14345" y="5406"/>
                </a:cubicBezTo>
                <a:cubicBezTo>
                  <a:pt x="14345" y="5406"/>
                  <a:pt x="14377" y="5393"/>
                  <a:pt x="14393" y="5379"/>
                </a:cubicBezTo>
                <a:cubicBezTo>
                  <a:pt x="14417" y="5365"/>
                  <a:pt x="14425" y="5310"/>
                  <a:pt x="14417" y="5283"/>
                </a:cubicBezTo>
                <a:cubicBezTo>
                  <a:pt x="14409" y="5255"/>
                  <a:pt x="14377" y="5242"/>
                  <a:pt x="14393" y="5242"/>
                </a:cubicBezTo>
                <a:cubicBezTo>
                  <a:pt x="14409" y="5228"/>
                  <a:pt x="14433" y="5214"/>
                  <a:pt x="14457" y="5159"/>
                </a:cubicBezTo>
                <a:cubicBezTo>
                  <a:pt x="14473" y="5104"/>
                  <a:pt x="14449" y="5077"/>
                  <a:pt x="14425" y="5008"/>
                </a:cubicBezTo>
                <a:cubicBezTo>
                  <a:pt x="14401" y="4953"/>
                  <a:pt x="14377" y="4871"/>
                  <a:pt x="14337" y="4843"/>
                </a:cubicBezTo>
                <a:cubicBezTo>
                  <a:pt x="14305" y="4816"/>
                  <a:pt x="14225" y="4884"/>
                  <a:pt x="14201" y="4926"/>
                </a:cubicBezTo>
                <a:cubicBezTo>
                  <a:pt x="14177" y="4967"/>
                  <a:pt x="14161" y="5008"/>
                  <a:pt x="14137" y="4994"/>
                </a:cubicBezTo>
                <a:cubicBezTo>
                  <a:pt x="14113" y="4967"/>
                  <a:pt x="14049" y="4967"/>
                  <a:pt x="14041" y="5022"/>
                </a:cubicBezTo>
                <a:cubicBezTo>
                  <a:pt x="14033" y="5063"/>
                  <a:pt x="14081" y="5159"/>
                  <a:pt x="14089" y="5187"/>
                </a:cubicBezTo>
                <a:cubicBezTo>
                  <a:pt x="14097" y="5214"/>
                  <a:pt x="14065" y="5255"/>
                  <a:pt x="14041" y="5228"/>
                </a:cubicBezTo>
                <a:cubicBezTo>
                  <a:pt x="14017" y="5187"/>
                  <a:pt x="13993" y="5310"/>
                  <a:pt x="13953" y="5228"/>
                </a:cubicBezTo>
                <a:cubicBezTo>
                  <a:pt x="13913" y="5145"/>
                  <a:pt x="13849" y="5228"/>
                  <a:pt x="13849" y="5269"/>
                </a:cubicBezTo>
                <a:cubicBezTo>
                  <a:pt x="13841" y="5324"/>
                  <a:pt x="13841" y="5544"/>
                  <a:pt x="13889" y="5613"/>
                </a:cubicBezTo>
                <a:cubicBezTo>
                  <a:pt x="13945" y="5695"/>
                  <a:pt x="13929" y="5750"/>
                  <a:pt x="13961" y="5777"/>
                </a:cubicBezTo>
                <a:cubicBezTo>
                  <a:pt x="13985" y="5819"/>
                  <a:pt x="14185" y="5846"/>
                  <a:pt x="14209" y="5832"/>
                </a:cubicBezTo>
                <a:cubicBezTo>
                  <a:pt x="14233" y="5819"/>
                  <a:pt x="14177" y="5709"/>
                  <a:pt x="14185" y="5640"/>
                </a:cubicBezTo>
                <a:cubicBezTo>
                  <a:pt x="14185" y="5571"/>
                  <a:pt x="14233" y="5599"/>
                  <a:pt x="14249" y="5544"/>
                </a:cubicBezTo>
                <a:cubicBezTo>
                  <a:pt x="14265" y="5489"/>
                  <a:pt x="14345" y="5406"/>
                  <a:pt x="14345" y="5406"/>
                </a:cubicBezTo>
                <a:close/>
                <a:moveTo>
                  <a:pt x="14393" y="5832"/>
                </a:moveTo>
                <a:cubicBezTo>
                  <a:pt x="14393" y="5832"/>
                  <a:pt x="14393" y="5832"/>
                  <a:pt x="14393" y="5832"/>
                </a:cubicBezTo>
                <a:cubicBezTo>
                  <a:pt x="14377" y="5887"/>
                  <a:pt x="14369" y="5984"/>
                  <a:pt x="14409" y="6011"/>
                </a:cubicBezTo>
                <a:cubicBezTo>
                  <a:pt x="14441" y="6039"/>
                  <a:pt x="14489" y="5929"/>
                  <a:pt x="14473" y="5860"/>
                </a:cubicBezTo>
                <a:cubicBezTo>
                  <a:pt x="14457" y="5805"/>
                  <a:pt x="14393" y="5832"/>
                  <a:pt x="14393" y="5832"/>
                </a:cubicBezTo>
                <a:close/>
                <a:moveTo>
                  <a:pt x="14506" y="6025"/>
                </a:moveTo>
                <a:cubicBezTo>
                  <a:pt x="14506" y="6025"/>
                  <a:pt x="14506" y="6025"/>
                  <a:pt x="14506" y="6025"/>
                </a:cubicBezTo>
                <a:cubicBezTo>
                  <a:pt x="14506" y="6025"/>
                  <a:pt x="14538" y="6107"/>
                  <a:pt x="14522" y="6162"/>
                </a:cubicBezTo>
                <a:cubicBezTo>
                  <a:pt x="14506" y="6203"/>
                  <a:pt x="14530" y="6327"/>
                  <a:pt x="14546" y="6258"/>
                </a:cubicBezTo>
                <a:cubicBezTo>
                  <a:pt x="14570" y="6203"/>
                  <a:pt x="14618" y="6176"/>
                  <a:pt x="14634" y="6176"/>
                </a:cubicBezTo>
                <a:cubicBezTo>
                  <a:pt x="14658" y="6162"/>
                  <a:pt x="14794" y="6039"/>
                  <a:pt x="14794" y="5956"/>
                </a:cubicBezTo>
                <a:cubicBezTo>
                  <a:pt x="14786" y="5874"/>
                  <a:pt x="14754" y="5860"/>
                  <a:pt x="14682" y="5846"/>
                </a:cubicBezTo>
                <a:cubicBezTo>
                  <a:pt x="14602" y="5832"/>
                  <a:pt x="14562" y="5860"/>
                  <a:pt x="14538" y="5887"/>
                </a:cubicBezTo>
                <a:cubicBezTo>
                  <a:pt x="14514" y="5915"/>
                  <a:pt x="14506" y="6025"/>
                  <a:pt x="14506" y="6025"/>
                </a:cubicBezTo>
                <a:close/>
                <a:moveTo>
                  <a:pt x="12270" y="7784"/>
                </a:moveTo>
                <a:cubicBezTo>
                  <a:pt x="12270" y="7784"/>
                  <a:pt x="12270" y="7784"/>
                  <a:pt x="12270" y="7784"/>
                </a:cubicBezTo>
                <a:cubicBezTo>
                  <a:pt x="12230" y="7797"/>
                  <a:pt x="12198" y="7921"/>
                  <a:pt x="12166" y="7935"/>
                </a:cubicBezTo>
                <a:cubicBezTo>
                  <a:pt x="12134" y="7948"/>
                  <a:pt x="12238" y="8017"/>
                  <a:pt x="12286" y="8031"/>
                </a:cubicBezTo>
                <a:cubicBezTo>
                  <a:pt x="12326" y="8031"/>
                  <a:pt x="12358" y="7907"/>
                  <a:pt x="12342" y="7852"/>
                </a:cubicBezTo>
                <a:cubicBezTo>
                  <a:pt x="12334" y="7784"/>
                  <a:pt x="12270" y="7784"/>
                  <a:pt x="12270" y="7784"/>
                </a:cubicBezTo>
                <a:close/>
                <a:moveTo>
                  <a:pt x="8505" y="8622"/>
                </a:moveTo>
                <a:cubicBezTo>
                  <a:pt x="8505" y="8622"/>
                  <a:pt x="8505" y="8622"/>
                  <a:pt x="8505" y="8622"/>
                </a:cubicBezTo>
                <a:cubicBezTo>
                  <a:pt x="8505" y="8622"/>
                  <a:pt x="8513" y="8677"/>
                  <a:pt x="8561" y="8718"/>
                </a:cubicBezTo>
                <a:cubicBezTo>
                  <a:pt x="8601" y="8745"/>
                  <a:pt x="8657" y="8677"/>
                  <a:pt x="8649" y="8622"/>
                </a:cubicBezTo>
                <a:cubicBezTo>
                  <a:pt x="8641" y="8553"/>
                  <a:pt x="8617" y="8581"/>
                  <a:pt x="8633" y="8526"/>
                </a:cubicBezTo>
                <a:cubicBezTo>
                  <a:pt x="8649" y="8471"/>
                  <a:pt x="8569" y="8416"/>
                  <a:pt x="8545" y="8443"/>
                </a:cubicBezTo>
                <a:cubicBezTo>
                  <a:pt x="8521" y="8484"/>
                  <a:pt x="8505" y="8608"/>
                  <a:pt x="8505" y="8622"/>
                </a:cubicBezTo>
                <a:close/>
                <a:moveTo>
                  <a:pt x="6021" y="8910"/>
                </a:moveTo>
                <a:cubicBezTo>
                  <a:pt x="6021" y="8910"/>
                  <a:pt x="6021" y="8910"/>
                  <a:pt x="6021" y="8910"/>
                </a:cubicBezTo>
                <a:cubicBezTo>
                  <a:pt x="5949" y="9006"/>
                  <a:pt x="5941" y="9006"/>
                  <a:pt x="5949" y="9116"/>
                </a:cubicBezTo>
                <a:cubicBezTo>
                  <a:pt x="5949" y="9213"/>
                  <a:pt x="6013" y="9199"/>
                  <a:pt x="6093" y="9171"/>
                </a:cubicBezTo>
                <a:cubicBezTo>
                  <a:pt x="6173" y="9158"/>
                  <a:pt x="6189" y="9075"/>
                  <a:pt x="6181" y="9020"/>
                </a:cubicBezTo>
                <a:cubicBezTo>
                  <a:pt x="6165" y="8965"/>
                  <a:pt x="6133" y="8869"/>
                  <a:pt x="6085" y="8869"/>
                </a:cubicBezTo>
                <a:cubicBezTo>
                  <a:pt x="6037" y="8869"/>
                  <a:pt x="6021" y="8910"/>
                  <a:pt x="6021" y="8910"/>
                </a:cubicBezTo>
                <a:close/>
                <a:moveTo>
                  <a:pt x="11076" y="5461"/>
                </a:moveTo>
                <a:cubicBezTo>
                  <a:pt x="11076" y="5461"/>
                  <a:pt x="11076" y="5461"/>
                  <a:pt x="11076" y="5461"/>
                </a:cubicBezTo>
                <a:cubicBezTo>
                  <a:pt x="11044" y="5544"/>
                  <a:pt x="11044" y="5613"/>
                  <a:pt x="11044" y="5654"/>
                </a:cubicBezTo>
                <a:cubicBezTo>
                  <a:pt x="11044" y="5695"/>
                  <a:pt x="11044" y="5860"/>
                  <a:pt x="11020" y="5956"/>
                </a:cubicBezTo>
                <a:cubicBezTo>
                  <a:pt x="10996" y="6052"/>
                  <a:pt x="10988" y="6203"/>
                  <a:pt x="10988" y="6258"/>
                </a:cubicBezTo>
                <a:cubicBezTo>
                  <a:pt x="10988" y="6327"/>
                  <a:pt x="11060" y="6300"/>
                  <a:pt x="11100" y="6217"/>
                </a:cubicBezTo>
                <a:cubicBezTo>
                  <a:pt x="11133" y="6135"/>
                  <a:pt x="11181" y="6121"/>
                  <a:pt x="11229" y="6121"/>
                </a:cubicBezTo>
                <a:cubicBezTo>
                  <a:pt x="11269" y="6121"/>
                  <a:pt x="11365" y="5942"/>
                  <a:pt x="11365" y="5874"/>
                </a:cubicBezTo>
                <a:cubicBezTo>
                  <a:pt x="11373" y="5819"/>
                  <a:pt x="11293" y="5640"/>
                  <a:pt x="11261" y="5585"/>
                </a:cubicBezTo>
                <a:cubicBezTo>
                  <a:pt x="11229" y="5530"/>
                  <a:pt x="11197" y="5544"/>
                  <a:pt x="11189" y="5558"/>
                </a:cubicBezTo>
                <a:cubicBezTo>
                  <a:pt x="11173" y="5571"/>
                  <a:pt x="11157" y="5571"/>
                  <a:pt x="11157" y="5516"/>
                </a:cubicBezTo>
                <a:cubicBezTo>
                  <a:pt x="11149" y="5461"/>
                  <a:pt x="11133" y="5448"/>
                  <a:pt x="11108" y="5434"/>
                </a:cubicBezTo>
                <a:cubicBezTo>
                  <a:pt x="11084" y="5434"/>
                  <a:pt x="11076" y="5461"/>
                  <a:pt x="11076" y="5461"/>
                </a:cubicBezTo>
                <a:close/>
                <a:moveTo>
                  <a:pt x="10564" y="5228"/>
                </a:moveTo>
                <a:cubicBezTo>
                  <a:pt x="10564" y="5228"/>
                  <a:pt x="10564" y="5228"/>
                  <a:pt x="10564" y="5228"/>
                </a:cubicBezTo>
                <a:cubicBezTo>
                  <a:pt x="10564" y="5228"/>
                  <a:pt x="10580" y="5228"/>
                  <a:pt x="10596" y="5269"/>
                </a:cubicBezTo>
                <a:cubicBezTo>
                  <a:pt x="10604" y="5310"/>
                  <a:pt x="10556" y="5365"/>
                  <a:pt x="10548" y="5434"/>
                </a:cubicBezTo>
                <a:cubicBezTo>
                  <a:pt x="10548" y="5503"/>
                  <a:pt x="10572" y="5489"/>
                  <a:pt x="10588" y="5544"/>
                </a:cubicBezTo>
                <a:cubicBezTo>
                  <a:pt x="10604" y="5613"/>
                  <a:pt x="10620" y="5709"/>
                  <a:pt x="10668" y="5695"/>
                </a:cubicBezTo>
                <a:cubicBezTo>
                  <a:pt x="10716" y="5681"/>
                  <a:pt x="10820" y="5846"/>
                  <a:pt x="10860" y="5846"/>
                </a:cubicBezTo>
                <a:cubicBezTo>
                  <a:pt x="10892" y="5846"/>
                  <a:pt x="10980" y="5764"/>
                  <a:pt x="10980" y="5681"/>
                </a:cubicBezTo>
                <a:cubicBezTo>
                  <a:pt x="10972" y="5613"/>
                  <a:pt x="10948" y="5571"/>
                  <a:pt x="10948" y="5516"/>
                </a:cubicBezTo>
                <a:cubicBezTo>
                  <a:pt x="10948" y="5461"/>
                  <a:pt x="10964" y="5352"/>
                  <a:pt x="10948" y="5242"/>
                </a:cubicBezTo>
                <a:cubicBezTo>
                  <a:pt x="10932" y="5132"/>
                  <a:pt x="10868" y="5090"/>
                  <a:pt x="10860" y="5145"/>
                </a:cubicBezTo>
                <a:cubicBezTo>
                  <a:pt x="10852" y="5200"/>
                  <a:pt x="10788" y="5159"/>
                  <a:pt x="10788" y="5090"/>
                </a:cubicBezTo>
                <a:cubicBezTo>
                  <a:pt x="10796" y="5022"/>
                  <a:pt x="10788" y="5008"/>
                  <a:pt x="10756" y="5035"/>
                </a:cubicBezTo>
                <a:cubicBezTo>
                  <a:pt x="10716" y="5077"/>
                  <a:pt x="10644" y="5077"/>
                  <a:pt x="10644" y="5063"/>
                </a:cubicBezTo>
                <a:cubicBezTo>
                  <a:pt x="10644" y="5049"/>
                  <a:pt x="10748" y="4981"/>
                  <a:pt x="10756" y="4953"/>
                </a:cubicBezTo>
                <a:cubicBezTo>
                  <a:pt x="10756" y="4926"/>
                  <a:pt x="10732" y="4829"/>
                  <a:pt x="10740" y="4774"/>
                </a:cubicBezTo>
                <a:cubicBezTo>
                  <a:pt x="10748" y="4719"/>
                  <a:pt x="10788" y="4678"/>
                  <a:pt x="10764" y="4664"/>
                </a:cubicBezTo>
                <a:cubicBezTo>
                  <a:pt x="10732" y="4637"/>
                  <a:pt x="10716" y="4582"/>
                  <a:pt x="10668" y="4472"/>
                </a:cubicBezTo>
                <a:cubicBezTo>
                  <a:pt x="10620" y="4362"/>
                  <a:pt x="10604" y="4458"/>
                  <a:pt x="10604" y="4513"/>
                </a:cubicBezTo>
                <a:cubicBezTo>
                  <a:pt x="10596" y="4568"/>
                  <a:pt x="10484" y="4568"/>
                  <a:pt x="10492" y="4637"/>
                </a:cubicBezTo>
                <a:cubicBezTo>
                  <a:pt x="10500" y="4706"/>
                  <a:pt x="10508" y="4774"/>
                  <a:pt x="10460" y="4871"/>
                </a:cubicBezTo>
                <a:cubicBezTo>
                  <a:pt x="10419" y="4967"/>
                  <a:pt x="10419" y="4953"/>
                  <a:pt x="10468" y="5049"/>
                </a:cubicBezTo>
                <a:cubicBezTo>
                  <a:pt x="10516" y="5145"/>
                  <a:pt x="10460" y="5145"/>
                  <a:pt x="10419" y="5145"/>
                </a:cubicBezTo>
                <a:cubicBezTo>
                  <a:pt x="10379" y="5132"/>
                  <a:pt x="10363" y="5214"/>
                  <a:pt x="10379" y="5255"/>
                </a:cubicBezTo>
                <a:cubicBezTo>
                  <a:pt x="10403" y="5283"/>
                  <a:pt x="10484" y="5352"/>
                  <a:pt x="10508" y="5352"/>
                </a:cubicBezTo>
                <a:cubicBezTo>
                  <a:pt x="10540" y="5365"/>
                  <a:pt x="10548" y="5255"/>
                  <a:pt x="10564" y="5228"/>
                </a:cubicBezTo>
                <a:close/>
                <a:moveTo>
                  <a:pt x="7936" y="3497"/>
                </a:moveTo>
                <a:cubicBezTo>
                  <a:pt x="7936" y="3497"/>
                  <a:pt x="7936" y="3497"/>
                  <a:pt x="7936" y="3497"/>
                </a:cubicBezTo>
                <a:cubicBezTo>
                  <a:pt x="7936" y="3538"/>
                  <a:pt x="7920" y="3634"/>
                  <a:pt x="7960" y="3606"/>
                </a:cubicBezTo>
                <a:cubicBezTo>
                  <a:pt x="8008" y="3593"/>
                  <a:pt x="8048" y="3538"/>
                  <a:pt x="8056" y="3579"/>
                </a:cubicBezTo>
                <a:cubicBezTo>
                  <a:pt x="8064" y="3606"/>
                  <a:pt x="8128" y="3606"/>
                  <a:pt x="8104" y="3538"/>
                </a:cubicBezTo>
                <a:cubicBezTo>
                  <a:pt x="8080" y="3455"/>
                  <a:pt x="8024" y="3442"/>
                  <a:pt x="7992" y="3442"/>
                </a:cubicBezTo>
                <a:cubicBezTo>
                  <a:pt x="7968" y="3455"/>
                  <a:pt x="7944" y="3318"/>
                  <a:pt x="7928" y="3373"/>
                </a:cubicBezTo>
                <a:cubicBezTo>
                  <a:pt x="7912" y="3428"/>
                  <a:pt x="7936" y="3497"/>
                  <a:pt x="7936" y="3497"/>
                </a:cubicBezTo>
                <a:close/>
                <a:moveTo>
                  <a:pt x="8416" y="4170"/>
                </a:moveTo>
                <a:cubicBezTo>
                  <a:pt x="8416" y="4170"/>
                  <a:pt x="8416" y="4170"/>
                  <a:pt x="8416" y="4170"/>
                </a:cubicBezTo>
                <a:cubicBezTo>
                  <a:pt x="8392" y="4170"/>
                  <a:pt x="8352" y="4225"/>
                  <a:pt x="8368" y="4280"/>
                </a:cubicBezTo>
                <a:cubicBezTo>
                  <a:pt x="8376" y="4348"/>
                  <a:pt x="8408" y="4348"/>
                  <a:pt x="8441" y="4348"/>
                </a:cubicBezTo>
                <a:cubicBezTo>
                  <a:pt x="8473" y="4335"/>
                  <a:pt x="8505" y="4376"/>
                  <a:pt x="8521" y="4335"/>
                </a:cubicBezTo>
                <a:cubicBezTo>
                  <a:pt x="8537" y="4294"/>
                  <a:pt x="8569" y="4197"/>
                  <a:pt x="8585" y="4239"/>
                </a:cubicBezTo>
                <a:cubicBezTo>
                  <a:pt x="8609" y="4280"/>
                  <a:pt x="8665" y="4348"/>
                  <a:pt x="8689" y="4348"/>
                </a:cubicBezTo>
                <a:cubicBezTo>
                  <a:pt x="8713" y="4348"/>
                  <a:pt x="8737" y="4225"/>
                  <a:pt x="8777" y="4211"/>
                </a:cubicBezTo>
                <a:cubicBezTo>
                  <a:pt x="8817" y="4197"/>
                  <a:pt x="8825" y="4294"/>
                  <a:pt x="8857" y="4307"/>
                </a:cubicBezTo>
                <a:cubicBezTo>
                  <a:pt x="8889" y="4321"/>
                  <a:pt x="8977" y="4335"/>
                  <a:pt x="8993" y="4225"/>
                </a:cubicBezTo>
                <a:cubicBezTo>
                  <a:pt x="9009" y="4115"/>
                  <a:pt x="9009" y="4019"/>
                  <a:pt x="8969" y="4046"/>
                </a:cubicBezTo>
                <a:cubicBezTo>
                  <a:pt x="8937" y="4074"/>
                  <a:pt x="8857" y="4129"/>
                  <a:pt x="8841" y="4129"/>
                </a:cubicBezTo>
                <a:cubicBezTo>
                  <a:pt x="8817" y="4129"/>
                  <a:pt x="8793" y="4170"/>
                  <a:pt x="8777" y="4115"/>
                </a:cubicBezTo>
                <a:cubicBezTo>
                  <a:pt x="8769" y="4074"/>
                  <a:pt x="8841" y="4074"/>
                  <a:pt x="8825" y="4005"/>
                </a:cubicBezTo>
                <a:cubicBezTo>
                  <a:pt x="8817" y="3936"/>
                  <a:pt x="8729" y="3936"/>
                  <a:pt x="8721" y="3977"/>
                </a:cubicBezTo>
                <a:cubicBezTo>
                  <a:pt x="8713" y="4019"/>
                  <a:pt x="8761" y="4060"/>
                  <a:pt x="8729" y="4074"/>
                </a:cubicBezTo>
                <a:cubicBezTo>
                  <a:pt x="8697" y="4087"/>
                  <a:pt x="8705" y="4060"/>
                  <a:pt x="8665" y="4074"/>
                </a:cubicBezTo>
                <a:cubicBezTo>
                  <a:pt x="8617" y="4101"/>
                  <a:pt x="8625" y="4184"/>
                  <a:pt x="8601" y="4197"/>
                </a:cubicBezTo>
                <a:cubicBezTo>
                  <a:pt x="8577" y="4197"/>
                  <a:pt x="8529" y="4197"/>
                  <a:pt x="8513" y="4197"/>
                </a:cubicBezTo>
                <a:cubicBezTo>
                  <a:pt x="8489" y="4197"/>
                  <a:pt x="8416" y="4170"/>
                  <a:pt x="8416" y="4170"/>
                </a:cubicBezTo>
                <a:close/>
                <a:moveTo>
                  <a:pt x="8392" y="3826"/>
                </a:moveTo>
                <a:cubicBezTo>
                  <a:pt x="8392" y="3826"/>
                  <a:pt x="8392" y="3826"/>
                  <a:pt x="8392" y="3826"/>
                </a:cubicBezTo>
                <a:cubicBezTo>
                  <a:pt x="8352" y="3840"/>
                  <a:pt x="8416" y="3854"/>
                  <a:pt x="8433" y="3923"/>
                </a:cubicBezTo>
                <a:cubicBezTo>
                  <a:pt x="8449" y="3991"/>
                  <a:pt x="8457" y="4046"/>
                  <a:pt x="8497" y="4046"/>
                </a:cubicBezTo>
                <a:cubicBezTo>
                  <a:pt x="8537" y="4046"/>
                  <a:pt x="8577" y="3991"/>
                  <a:pt x="8593" y="3936"/>
                </a:cubicBezTo>
                <a:cubicBezTo>
                  <a:pt x="8609" y="3881"/>
                  <a:pt x="8585" y="3840"/>
                  <a:pt x="8609" y="3799"/>
                </a:cubicBezTo>
                <a:cubicBezTo>
                  <a:pt x="8625" y="3744"/>
                  <a:pt x="8633" y="3689"/>
                  <a:pt x="8657" y="3703"/>
                </a:cubicBezTo>
                <a:cubicBezTo>
                  <a:pt x="8681" y="3730"/>
                  <a:pt x="8729" y="3716"/>
                  <a:pt x="8705" y="3634"/>
                </a:cubicBezTo>
                <a:cubicBezTo>
                  <a:pt x="8681" y="3552"/>
                  <a:pt x="8641" y="3538"/>
                  <a:pt x="8633" y="3593"/>
                </a:cubicBezTo>
                <a:cubicBezTo>
                  <a:pt x="8625" y="3634"/>
                  <a:pt x="8569" y="3634"/>
                  <a:pt x="8545" y="3634"/>
                </a:cubicBezTo>
                <a:cubicBezTo>
                  <a:pt x="8529" y="3634"/>
                  <a:pt x="8561" y="3689"/>
                  <a:pt x="8521" y="3703"/>
                </a:cubicBezTo>
                <a:cubicBezTo>
                  <a:pt x="8481" y="3730"/>
                  <a:pt x="8473" y="3689"/>
                  <a:pt x="8473" y="3689"/>
                </a:cubicBezTo>
                <a:cubicBezTo>
                  <a:pt x="8473" y="3689"/>
                  <a:pt x="8408" y="3689"/>
                  <a:pt x="8416" y="3744"/>
                </a:cubicBezTo>
                <a:cubicBezTo>
                  <a:pt x="8425" y="3799"/>
                  <a:pt x="8392" y="3826"/>
                  <a:pt x="8392" y="3826"/>
                </a:cubicBezTo>
                <a:close/>
                <a:moveTo>
                  <a:pt x="7944" y="3716"/>
                </a:moveTo>
                <a:cubicBezTo>
                  <a:pt x="7944" y="3716"/>
                  <a:pt x="7944" y="3716"/>
                  <a:pt x="7944" y="3716"/>
                </a:cubicBezTo>
                <a:cubicBezTo>
                  <a:pt x="7944" y="3716"/>
                  <a:pt x="7920" y="3703"/>
                  <a:pt x="7912" y="3758"/>
                </a:cubicBezTo>
                <a:cubicBezTo>
                  <a:pt x="7896" y="3813"/>
                  <a:pt x="7928" y="3813"/>
                  <a:pt x="7960" y="3868"/>
                </a:cubicBezTo>
                <a:cubicBezTo>
                  <a:pt x="7984" y="3923"/>
                  <a:pt x="8024" y="3909"/>
                  <a:pt x="8056" y="3895"/>
                </a:cubicBezTo>
                <a:cubicBezTo>
                  <a:pt x="8088" y="3868"/>
                  <a:pt x="8104" y="3826"/>
                  <a:pt x="8136" y="3826"/>
                </a:cubicBezTo>
                <a:cubicBezTo>
                  <a:pt x="8168" y="3826"/>
                  <a:pt x="8240" y="3758"/>
                  <a:pt x="8240" y="3744"/>
                </a:cubicBezTo>
                <a:cubicBezTo>
                  <a:pt x="8248" y="3716"/>
                  <a:pt x="8224" y="3689"/>
                  <a:pt x="8232" y="3648"/>
                </a:cubicBezTo>
                <a:cubicBezTo>
                  <a:pt x="8248" y="3593"/>
                  <a:pt x="8168" y="3538"/>
                  <a:pt x="8152" y="3606"/>
                </a:cubicBezTo>
                <a:cubicBezTo>
                  <a:pt x="8144" y="3675"/>
                  <a:pt x="8112" y="3730"/>
                  <a:pt x="8088" y="3689"/>
                </a:cubicBezTo>
                <a:cubicBezTo>
                  <a:pt x="8064" y="3661"/>
                  <a:pt x="8008" y="3620"/>
                  <a:pt x="8008" y="3675"/>
                </a:cubicBezTo>
                <a:cubicBezTo>
                  <a:pt x="8000" y="3716"/>
                  <a:pt x="7960" y="3730"/>
                  <a:pt x="7944" y="3716"/>
                </a:cubicBezTo>
                <a:close/>
                <a:moveTo>
                  <a:pt x="6950" y="7784"/>
                </a:moveTo>
                <a:cubicBezTo>
                  <a:pt x="6950" y="7784"/>
                  <a:pt x="6950" y="7784"/>
                  <a:pt x="6950" y="7784"/>
                </a:cubicBezTo>
                <a:cubicBezTo>
                  <a:pt x="6918" y="7825"/>
                  <a:pt x="6926" y="7907"/>
                  <a:pt x="6886" y="7935"/>
                </a:cubicBezTo>
                <a:cubicBezTo>
                  <a:pt x="6838" y="7976"/>
                  <a:pt x="6830" y="7976"/>
                  <a:pt x="6790" y="7935"/>
                </a:cubicBezTo>
                <a:cubicBezTo>
                  <a:pt x="6742" y="7894"/>
                  <a:pt x="6702" y="8045"/>
                  <a:pt x="6686" y="8100"/>
                </a:cubicBezTo>
                <a:cubicBezTo>
                  <a:pt x="6670" y="8155"/>
                  <a:pt x="6686" y="8251"/>
                  <a:pt x="6710" y="8251"/>
                </a:cubicBezTo>
                <a:cubicBezTo>
                  <a:pt x="6734" y="8264"/>
                  <a:pt x="6774" y="8306"/>
                  <a:pt x="6774" y="8319"/>
                </a:cubicBezTo>
                <a:cubicBezTo>
                  <a:pt x="6782" y="8333"/>
                  <a:pt x="6742" y="8264"/>
                  <a:pt x="6718" y="8347"/>
                </a:cubicBezTo>
                <a:cubicBezTo>
                  <a:pt x="6686" y="8429"/>
                  <a:pt x="6686" y="8512"/>
                  <a:pt x="6702" y="8539"/>
                </a:cubicBezTo>
                <a:cubicBezTo>
                  <a:pt x="6718" y="8567"/>
                  <a:pt x="6782" y="8457"/>
                  <a:pt x="6782" y="8416"/>
                </a:cubicBezTo>
                <a:cubicBezTo>
                  <a:pt x="6782" y="8361"/>
                  <a:pt x="6814" y="8347"/>
                  <a:pt x="6814" y="8402"/>
                </a:cubicBezTo>
                <a:cubicBezTo>
                  <a:pt x="6814" y="8457"/>
                  <a:pt x="6830" y="8567"/>
                  <a:pt x="6798" y="8594"/>
                </a:cubicBezTo>
                <a:cubicBezTo>
                  <a:pt x="6766" y="8622"/>
                  <a:pt x="6734" y="8649"/>
                  <a:pt x="6734" y="8690"/>
                </a:cubicBezTo>
                <a:cubicBezTo>
                  <a:pt x="6742" y="8745"/>
                  <a:pt x="6774" y="8828"/>
                  <a:pt x="6790" y="8842"/>
                </a:cubicBezTo>
                <a:cubicBezTo>
                  <a:pt x="6806" y="8855"/>
                  <a:pt x="6862" y="8938"/>
                  <a:pt x="6894" y="8979"/>
                </a:cubicBezTo>
                <a:cubicBezTo>
                  <a:pt x="6926" y="9034"/>
                  <a:pt x="6990" y="9089"/>
                  <a:pt x="7014" y="9103"/>
                </a:cubicBezTo>
                <a:cubicBezTo>
                  <a:pt x="7038" y="9130"/>
                  <a:pt x="7119" y="9089"/>
                  <a:pt x="7079" y="8993"/>
                </a:cubicBezTo>
                <a:cubicBezTo>
                  <a:pt x="7038" y="8897"/>
                  <a:pt x="7038" y="8759"/>
                  <a:pt x="7046" y="8690"/>
                </a:cubicBezTo>
                <a:cubicBezTo>
                  <a:pt x="7054" y="8635"/>
                  <a:pt x="7062" y="8539"/>
                  <a:pt x="7071" y="8457"/>
                </a:cubicBezTo>
                <a:cubicBezTo>
                  <a:pt x="7079" y="8361"/>
                  <a:pt x="7071" y="8264"/>
                  <a:pt x="7111" y="8196"/>
                </a:cubicBezTo>
                <a:cubicBezTo>
                  <a:pt x="7151" y="8113"/>
                  <a:pt x="7183" y="8045"/>
                  <a:pt x="7231" y="7962"/>
                </a:cubicBezTo>
                <a:cubicBezTo>
                  <a:pt x="7279" y="7894"/>
                  <a:pt x="7319" y="7866"/>
                  <a:pt x="7335" y="7811"/>
                </a:cubicBezTo>
                <a:cubicBezTo>
                  <a:pt x="7351" y="7770"/>
                  <a:pt x="7431" y="7797"/>
                  <a:pt x="7447" y="7756"/>
                </a:cubicBezTo>
                <a:cubicBezTo>
                  <a:pt x="7463" y="7715"/>
                  <a:pt x="7591" y="7536"/>
                  <a:pt x="7623" y="7509"/>
                </a:cubicBezTo>
                <a:cubicBezTo>
                  <a:pt x="7655" y="7468"/>
                  <a:pt x="7727" y="7385"/>
                  <a:pt x="7752" y="7371"/>
                </a:cubicBezTo>
                <a:cubicBezTo>
                  <a:pt x="7776" y="7344"/>
                  <a:pt x="7872" y="7303"/>
                  <a:pt x="7896" y="7261"/>
                </a:cubicBezTo>
                <a:cubicBezTo>
                  <a:pt x="7928" y="7220"/>
                  <a:pt x="7912" y="7138"/>
                  <a:pt x="8040" y="7069"/>
                </a:cubicBezTo>
                <a:cubicBezTo>
                  <a:pt x="8176" y="7000"/>
                  <a:pt x="8256" y="7014"/>
                  <a:pt x="8336" y="7014"/>
                </a:cubicBezTo>
                <a:cubicBezTo>
                  <a:pt x="8425" y="7028"/>
                  <a:pt x="8569" y="6890"/>
                  <a:pt x="8601" y="6890"/>
                </a:cubicBezTo>
                <a:cubicBezTo>
                  <a:pt x="8633" y="6890"/>
                  <a:pt x="8713" y="6849"/>
                  <a:pt x="8729" y="6739"/>
                </a:cubicBezTo>
                <a:cubicBezTo>
                  <a:pt x="8745" y="6629"/>
                  <a:pt x="8745" y="6464"/>
                  <a:pt x="8665" y="6478"/>
                </a:cubicBezTo>
                <a:cubicBezTo>
                  <a:pt x="8585" y="6492"/>
                  <a:pt x="8561" y="6547"/>
                  <a:pt x="8473" y="6616"/>
                </a:cubicBezTo>
                <a:cubicBezTo>
                  <a:pt x="8392" y="6698"/>
                  <a:pt x="8336" y="6712"/>
                  <a:pt x="8280" y="6657"/>
                </a:cubicBezTo>
                <a:cubicBezTo>
                  <a:pt x="8232" y="6602"/>
                  <a:pt x="8168" y="6464"/>
                  <a:pt x="8112" y="6533"/>
                </a:cubicBezTo>
                <a:cubicBezTo>
                  <a:pt x="8056" y="6602"/>
                  <a:pt x="8024" y="6616"/>
                  <a:pt x="7936" y="6616"/>
                </a:cubicBezTo>
                <a:cubicBezTo>
                  <a:pt x="7856" y="6616"/>
                  <a:pt x="7760" y="6671"/>
                  <a:pt x="7719" y="6739"/>
                </a:cubicBezTo>
                <a:cubicBezTo>
                  <a:pt x="7671" y="6822"/>
                  <a:pt x="7647" y="6877"/>
                  <a:pt x="7623" y="6835"/>
                </a:cubicBezTo>
                <a:cubicBezTo>
                  <a:pt x="7591" y="6808"/>
                  <a:pt x="7583" y="6877"/>
                  <a:pt x="7567" y="6959"/>
                </a:cubicBezTo>
                <a:cubicBezTo>
                  <a:pt x="7559" y="7055"/>
                  <a:pt x="7527" y="7028"/>
                  <a:pt x="7479" y="7083"/>
                </a:cubicBezTo>
                <a:cubicBezTo>
                  <a:pt x="7431" y="7124"/>
                  <a:pt x="7415" y="7206"/>
                  <a:pt x="7359" y="7234"/>
                </a:cubicBezTo>
                <a:cubicBezTo>
                  <a:pt x="7303" y="7261"/>
                  <a:pt x="7239" y="7261"/>
                  <a:pt x="7223" y="7316"/>
                </a:cubicBezTo>
                <a:cubicBezTo>
                  <a:pt x="7199" y="7371"/>
                  <a:pt x="7247" y="7426"/>
                  <a:pt x="7215" y="7468"/>
                </a:cubicBezTo>
                <a:cubicBezTo>
                  <a:pt x="7175" y="7495"/>
                  <a:pt x="7247" y="7564"/>
                  <a:pt x="7167" y="7564"/>
                </a:cubicBezTo>
                <a:cubicBezTo>
                  <a:pt x="7087" y="7564"/>
                  <a:pt x="7046" y="7577"/>
                  <a:pt x="7038" y="7605"/>
                </a:cubicBezTo>
                <a:cubicBezTo>
                  <a:pt x="7030" y="7632"/>
                  <a:pt x="6998" y="7632"/>
                  <a:pt x="6982" y="7660"/>
                </a:cubicBezTo>
                <a:cubicBezTo>
                  <a:pt x="6958" y="7687"/>
                  <a:pt x="6950" y="7784"/>
                  <a:pt x="6950" y="7784"/>
                </a:cubicBezTo>
                <a:close/>
                <a:moveTo>
                  <a:pt x="13568" y="17526"/>
                </a:moveTo>
                <a:cubicBezTo>
                  <a:pt x="13568" y="17526"/>
                  <a:pt x="13568" y="17526"/>
                  <a:pt x="13568" y="17526"/>
                </a:cubicBezTo>
                <a:cubicBezTo>
                  <a:pt x="13568" y="17581"/>
                  <a:pt x="13536" y="17773"/>
                  <a:pt x="13544" y="17910"/>
                </a:cubicBezTo>
                <a:cubicBezTo>
                  <a:pt x="13552" y="18048"/>
                  <a:pt x="13520" y="18432"/>
                  <a:pt x="13504" y="18515"/>
                </a:cubicBezTo>
                <a:cubicBezTo>
                  <a:pt x="13488" y="18611"/>
                  <a:pt x="13424" y="18762"/>
                  <a:pt x="13368" y="18831"/>
                </a:cubicBezTo>
                <a:cubicBezTo>
                  <a:pt x="13320" y="18900"/>
                  <a:pt x="13352" y="19023"/>
                  <a:pt x="13336" y="19119"/>
                </a:cubicBezTo>
                <a:cubicBezTo>
                  <a:pt x="13312" y="19216"/>
                  <a:pt x="13200" y="19216"/>
                  <a:pt x="13200" y="19367"/>
                </a:cubicBezTo>
                <a:cubicBezTo>
                  <a:pt x="13200" y="19518"/>
                  <a:pt x="13144" y="19559"/>
                  <a:pt x="13087" y="19642"/>
                </a:cubicBezTo>
                <a:cubicBezTo>
                  <a:pt x="13023" y="19710"/>
                  <a:pt x="12879" y="19765"/>
                  <a:pt x="12879" y="19820"/>
                </a:cubicBezTo>
                <a:cubicBezTo>
                  <a:pt x="12887" y="19875"/>
                  <a:pt x="13031" y="19944"/>
                  <a:pt x="13135" y="19806"/>
                </a:cubicBezTo>
                <a:cubicBezTo>
                  <a:pt x="13248" y="19669"/>
                  <a:pt x="13336" y="19642"/>
                  <a:pt x="13328" y="19435"/>
                </a:cubicBezTo>
                <a:cubicBezTo>
                  <a:pt x="13312" y="19243"/>
                  <a:pt x="13328" y="19353"/>
                  <a:pt x="13392" y="19271"/>
                </a:cubicBezTo>
                <a:cubicBezTo>
                  <a:pt x="13448" y="19202"/>
                  <a:pt x="13456" y="19119"/>
                  <a:pt x="13496" y="19078"/>
                </a:cubicBezTo>
                <a:cubicBezTo>
                  <a:pt x="13536" y="19037"/>
                  <a:pt x="13584" y="18776"/>
                  <a:pt x="13616" y="18707"/>
                </a:cubicBezTo>
                <a:cubicBezTo>
                  <a:pt x="13640" y="18639"/>
                  <a:pt x="13672" y="18625"/>
                  <a:pt x="13648" y="18570"/>
                </a:cubicBezTo>
                <a:cubicBezTo>
                  <a:pt x="13624" y="18515"/>
                  <a:pt x="13568" y="18377"/>
                  <a:pt x="13632" y="18377"/>
                </a:cubicBezTo>
                <a:cubicBezTo>
                  <a:pt x="13688" y="18377"/>
                  <a:pt x="13720" y="18309"/>
                  <a:pt x="13696" y="18185"/>
                </a:cubicBezTo>
                <a:cubicBezTo>
                  <a:pt x="13680" y="18061"/>
                  <a:pt x="13680" y="17924"/>
                  <a:pt x="13680" y="17773"/>
                </a:cubicBezTo>
                <a:cubicBezTo>
                  <a:pt x="13680" y="17622"/>
                  <a:pt x="13680" y="17484"/>
                  <a:pt x="13648" y="17429"/>
                </a:cubicBezTo>
                <a:cubicBezTo>
                  <a:pt x="13616" y="17388"/>
                  <a:pt x="13568" y="17526"/>
                  <a:pt x="13568" y="17526"/>
                </a:cubicBezTo>
                <a:close/>
              </a:path>
            </a:pathLst>
          </a:custGeom>
          <a:solidFill>
            <a:srgbClr val="9999FF">
              <a:alpha val="24710"/>
            </a:srgbClr>
          </a:solidFill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>
              <a:buClr>
                <a:srgbClr val="697593"/>
              </a:buClr>
              <a:buSzPts val="1800"/>
            </a:pPr>
            <a:endParaRPr sz="174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92703" y="297740"/>
            <a:ext cx="11037225" cy="830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527076" y="291878"/>
            <a:ext cx="9647935" cy="83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58" tIns="45258" rIns="45258" bIns="45258" anchor="t" anchorCtr="0">
            <a:spAutoFit/>
          </a:bodyPr>
          <a:lstStyle/>
          <a:p>
            <a:pPr>
              <a:buClr>
                <a:srgbClr val="3E4E95"/>
              </a:buClr>
              <a:buSzPts val="2500"/>
            </a:pP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Предложения по совершенствованию </a:t>
            </a:r>
            <a:endParaRPr lang="en-US" sz="2422" b="1" dirty="0" smtClean="0">
              <a:solidFill>
                <a:srgbClr val="3E4E9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rgbClr val="3E4E95"/>
              </a:buClr>
              <a:buSzPts val="2500"/>
            </a:pP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нового </a:t>
            </a: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регулирования КРТ</a:t>
            </a:r>
            <a:endParaRPr sz="174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4294967295"/>
          </p:nvPr>
        </p:nvSpPr>
        <p:spPr>
          <a:xfrm>
            <a:off x="803925" y="6254909"/>
            <a:ext cx="296976" cy="29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07" rIns="0" bIns="0" anchor="t" anchorCtr="0">
            <a:spAutoFit/>
          </a:bodyPr>
          <a:lstStyle/>
          <a:p>
            <a:pPr marL="49820"/>
            <a:fld id="{00000000-1234-1234-1234-123412341234}" type="slidenum">
              <a:rPr lang="en-US"/>
              <a:pPr marL="49820"/>
              <a:t>7</a:t>
            </a:fld>
            <a:endParaRPr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278" y="6267880"/>
            <a:ext cx="3136539" cy="194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488504" y="5926675"/>
            <a:ext cx="1164656" cy="541705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91028086"/>
              </p:ext>
            </p:extLst>
          </p:nvPr>
        </p:nvGraphicFramePr>
        <p:xfrm>
          <a:off x="527076" y="1128738"/>
          <a:ext cx="11093079" cy="497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557960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82930" y="114291"/>
            <a:ext cx="11037225" cy="8309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582930" y="288542"/>
            <a:ext cx="10779349" cy="46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58" tIns="45258" rIns="45258" bIns="45258" anchor="t" anchorCtr="0">
            <a:spAutoFit/>
          </a:bodyPr>
          <a:lstStyle/>
          <a:p>
            <a:pPr>
              <a:buClr>
                <a:srgbClr val="3E4E95"/>
              </a:buClr>
              <a:buSzPts val="2500"/>
            </a:pPr>
            <a:r>
              <a:rPr lang="ru-RU" sz="2422" b="1" dirty="0" smtClean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Эффекты развития КРТ</a:t>
            </a:r>
            <a:endParaRPr sz="174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12"/>
          </p:nvPr>
        </p:nvSpPr>
        <p:spPr>
          <a:xfrm>
            <a:off x="725055" y="6264161"/>
            <a:ext cx="296976" cy="22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07" rIns="0" bIns="0" anchor="t" anchorCtr="0">
            <a:spAutoFit/>
          </a:bodyPr>
          <a:lstStyle/>
          <a:p>
            <a:pPr marL="49820"/>
            <a:fld id="{00000000-1234-1234-1234-123412341234}" type="slidenum">
              <a:rPr lang="en-US" sz="140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marL="49820"/>
              <a:t>8</a:t>
            </a:fld>
            <a:endParaRPr sz="1400" dirty="0">
              <a:solidFill>
                <a:srgbClr val="11569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408" y="6277132"/>
            <a:ext cx="3136539" cy="194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455499" y="5926747"/>
            <a:ext cx="1164656" cy="541705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43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222;gc3b5b06021_5_836">
            <a:extLst>
              <a:ext uri="{FF2B5EF4-FFF2-40B4-BE49-F238E27FC236}">
                <a16:creationId xmlns="" xmlns:a16="http://schemas.microsoft.com/office/drawing/2014/main" id="{DE0C9140-5523-4BDC-B938-7BCB04DB1162}"/>
              </a:ext>
            </a:extLst>
          </p:cNvPr>
          <p:cNvSpPr/>
          <p:nvPr/>
        </p:nvSpPr>
        <p:spPr>
          <a:xfrm>
            <a:off x="1206236" y="1222945"/>
            <a:ext cx="9539986" cy="5278394"/>
          </a:xfrm>
          <a:custGeom>
            <a:avLst/>
            <a:gdLst/>
            <a:ahLst/>
            <a:cxnLst/>
            <a:rect l="l" t="t" r="r" b="b"/>
            <a:pathLst>
              <a:path w="21556" h="21579" extrusionOk="0">
                <a:moveTo>
                  <a:pt x="2063" y="9556"/>
                </a:moveTo>
                <a:cubicBezTo>
                  <a:pt x="2079" y="9542"/>
                  <a:pt x="2087" y="9515"/>
                  <a:pt x="2103" y="9487"/>
                </a:cubicBezTo>
                <a:cubicBezTo>
                  <a:pt x="2127" y="9432"/>
                  <a:pt x="2191" y="9515"/>
                  <a:pt x="2207" y="9570"/>
                </a:cubicBezTo>
                <a:cubicBezTo>
                  <a:pt x="2223" y="9625"/>
                  <a:pt x="2255" y="9625"/>
                  <a:pt x="2279" y="9639"/>
                </a:cubicBezTo>
                <a:cubicBezTo>
                  <a:pt x="2303" y="9639"/>
                  <a:pt x="2327" y="9762"/>
                  <a:pt x="2335" y="9776"/>
                </a:cubicBezTo>
                <a:cubicBezTo>
                  <a:pt x="2335" y="9803"/>
                  <a:pt x="2400" y="9721"/>
                  <a:pt x="2352" y="9639"/>
                </a:cubicBezTo>
                <a:cubicBezTo>
                  <a:pt x="2311" y="9570"/>
                  <a:pt x="2295" y="9542"/>
                  <a:pt x="2303" y="9474"/>
                </a:cubicBezTo>
                <a:cubicBezTo>
                  <a:pt x="2311" y="9419"/>
                  <a:pt x="2384" y="9391"/>
                  <a:pt x="2295" y="9281"/>
                </a:cubicBezTo>
                <a:cubicBezTo>
                  <a:pt x="2279" y="9268"/>
                  <a:pt x="2271" y="9240"/>
                  <a:pt x="2263" y="9226"/>
                </a:cubicBezTo>
                <a:cubicBezTo>
                  <a:pt x="2376" y="9226"/>
                  <a:pt x="2520" y="9240"/>
                  <a:pt x="2576" y="9240"/>
                </a:cubicBezTo>
                <a:cubicBezTo>
                  <a:pt x="2688" y="9240"/>
                  <a:pt x="2800" y="9240"/>
                  <a:pt x="2920" y="9240"/>
                </a:cubicBezTo>
                <a:cubicBezTo>
                  <a:pt x="3041" y="9240"/>
                  <a:pt x="3081" y="9185"/>
                  <a:pt x="3153" y="9158"/>
                </a:cubicBezTo>
                <a:cubicBezTo>
                  <a:pt x="3233" y="9144"/>
                  <a:pt x="3201" y="9048"/>
                  <a:pt x="3201" y="8938"/>
                </a:cubicBezTo>
                <a:cubicBezTo>
                  <a:pt x="3209" y="8842"/>
                  <a:pt x="3217" y="8663"/>
                  <a:pt x="3217" y="8608"/>
                </a:cubicBezTo>
                <a:cubicBezTo>
                  <a:pt x="3217" y="8553"/>
                  <a:pt x="3257" y="8553"/>
                  <a:pt x="3313" y="8553"/>
                </a:cubicBezTo>
                <a:cubicBezTo>
                  <a:pt x="3377" y="8553"/>
                  <a:pt x="3377" y="8498"/>
                  <a:pt x="3377" y="8374"/>
                </a:cubicBezTo>
                <a:cubicBezTo>
                  <a:pt x="3377" y="8251"/>
                  <a:pt x="3377" y="8237"/>
                  <a:pt x="3425" y="8237"/>
                </a:cubicBezTo>
                <a:cubicBezTo>
                  <a:pt x="3473" y="8251"/>
                  <a:pt x="3449" y="8210"/>
                  <a:pt x="3449" y="8155"/>
                </a:cubicBezTo>
                <a:cubicBezTo>
                  <a:pt x="3441" y="8086"/>
                  <a:pt x="3505" y="8086"/>
                  <a:pt x="3521" y="8045"/>
                </a:cubicBezTo>
                <a:cubicBezTo>
                  <a:pt x="3537" y="8003"/>
                  <a:pt x="3593" y="7921"/>
                  <a:pt x="3633" y="7880"/>
                </a:cubicBezTo>
                <a:cubicBezTo>
                  <a:pt x="3665" y="7839"/>
                  <a:pt x="3681" y="7921"/>
                  <a:pt x="3698" y="7894"/>
                </a:cubicBezTo>
                <a:cubicBezTo>
                  <a:pt x="3714" y="7866"/>
                  <a:pt x="3850" y="7413"/>
                  <a:pt x="3882" y="7330"/>
                </a:cubicBezTo>
                <a:cubicBezTo>
                  <a:pt x="3914" y="7248"/>
                  <a:pt x="4002" y="7261"/>
                  <a:pt x="4082" y="7261"/>
                </a:cubicBezTo>
                <a:cubicBezTo>
                  <a:pt x="4154" y="7261"/>
                  <a:pt x="4138" y="7165"/>
                  <a:pt x="4138" y="7097"/>
                </a:cubicBezTo>
                <a:cubicBezTo>
                  <a:pt x="4138" y="7042"/>
                  <a:pt x="4194" y="7000"/>
                  <a:pt x="4170" y="6932"/>
                </a:cubicBezTo>
                <a:cubicBezTo>
                  <a:pt x="4146" y="6877"/>
                  <a:pt x="4170" y="6767"/>
                  <a:pt x="4202" y="6739"/>
                </a:cubicBezTo>
                <a:cubicBezTo>
                  <a:pt x="4234" y="6712"/>
                  <a:pt x="4258" y="6629"/>
                  <a:pt x="4314" y="6616"/>
                </a:cubicBezTo>
                <a:cubicBezTo>
                  <a:pt x="4379" y="6602"/>
                  <a:pt x="4362" y="6561"/>
                  <a:pt x="4395" y="6519"/>
                </a:cubicBezTo>
                <a:cubicBezTo>
                  <a:pt x="4427" y="6478"/>
                  <a:pt x="4459" y="6561"/>
                  <a:pt x="4459" y="6561"/>
                </a:cubicBezTo>
                <a:cubicBezTo>
                  <a:pt x="4459" y="6561"/>
                  <a:pt x="4523" y="6643"/>
                  <a:pt x="4555" y="6588"/>
                </a:cubicBezTo>
                <a:cubicBezTo>
                  <a:pt x="4587" y="6533"/>
                  <a:pt x="4603" y="6671"/>
                  <a:pt x="4635" y="6671"/>
                </a:cubicBezTo>
                <a:cubicBezTo>
                  <a:pt x="4659" y="6671"/>
                  <a:pt x="4683" y="6629"/>
                  <a:pt x="4707" y="6588"/>
                </a:cubicBezTo>
                <a:cubicBezTo>
                  <a:pt x="4723" y="6643"/>
                  <a:pt x="4691" y="6671"/>
                  <a:pt x="4739" y="6657"/>
                </a:cubicBezTo>
                <a:cubicBezTo>
                  <a:pt x="4795" y="6643"/>
                  <a:pt x="4811" y="6657"/>
                  <a:pt x="4827" y="6726"/>
                </a:cubicBezTo>
                <a:cubicBezTo>
                  <a:pt x="4843" y="6781"/>
                  <a:pt x="4851" y="6904"/>
                  <a:pt x="4827" y="6890"/>
                </a:cubicBezTo>
                <a:cubicBezTo>
                  <a:pt x="4795" y="6863"/>
                  <a:pt x="4771" y="6849"/>
                  <a:pt x="4755" y="6877"/>
                </a:cubicBezTo>
                <a:cubicBezTo>
                  <a:pt x="4731" y="6904"/>
                  <a:pt x="4771" y="7000"/>
                  <a:pt x="4795" y="7069"/>
                </a:cubicBezTo>
                <a:cubicBezTo>
                  <a:pt x="4819" y="7138"/>
                  <a:pt x="4835" y="7275"/>
                  <a:pt x="4899" y="7344"/>
                </a:cubicBezTo>
                <a:cubicBezTo>
                  <a:pt x="4955" y="7413"/>
                  <a:pt x="4979" y="7550"/>
                  <a:pt x="4971" y="7632"/>
                </a:cubicBezTo>
                <a:cubicBezTo>
                  <a:pt x="4963" y="7701"/>
                  <a:pt x="4979" y="7990"/>
                  <a:pt x="4979" y="8100"/>
                </a:cubicBezTo>
                <a:cubicBezTo>
                  <a:pt x="4987" y="8210"/>
                  <a:pt x="4987" y="8306"/>
                  <a:pt x="5019" y="8443"/>
                </a:cubicBezTo>
                <a:cubicBezTo>
                  <a:pt x="5060" y="8581"/>
                  <a:pt x="5060" y="8677"/>
                  <a:pt x="5044" y="8732"/>
                </a:cubicBezTo>
                <a:cubicBezTo>
                  <a:pt x="5035" y="8787"/>
                  <a:pt x="5003" y="8938"/>
                  <a:pt x="4979" y="9006"/>
                </a:cubicBezTo>
                <a:cubicBezTo>
                  <a:pt x="4955" y="9089"/>
                  <a:pt x="4731" y="9158"/>
                  <a:pt x="4659" y="9144"/>
                </a:cubicBezTo>
                <a:cubicBezTo>
                  <a:pt x="4587" y="9144"/>
                  <a:pt x="4531" y="9075"/>
                  <a:pt x="4491" y="9006"/>
                </a:cubicBezTo>
                <a:cubicBezTo>
                  <a:pt x="4443" y="8924"/>
                  <a:pt x="4435" y="8732"/>
                  <a:pt x="4395" y="8649"/>
                </a:cubicBezTo>
                <a:cubicBezTo>
                  <a:pt x="4346" y="8553"/>
                  <a:pt x="4282" y="8498"/>
                  <a:pt x="4290" y="8402"/>
                </a:cubicBezTo>
                <a:cubicBezTo>
                  <a:pt x="4290" y="8292"/>
                  <a:pt x="4242" y="8168"/>
                  <a:pt x="4218" y="8086"/>
                </a:cubicBezTo>
                <a:cubicBezTo>
                  <a:pt x="4202" y="8003"/>
                  <a:pt x="4210" y="7921"/>
                  <a:pt x="4202" y="7852"/>
                </a:cubicBezTo>
                <a:cubicBezTo>
                  <a:pt x="4194" y="7770"/>
                  <a:pt x="4178" y="7701"/>
                  <a:pt x="4162" y="7770"/>
                </a:cubicBezTo>
                <a:cubicBezTo>
                  <a:pt x="4154" y="7839"/>
                  <a:pt x="4170" y="7962"/>
                  <a:pt x="4146" y="8072"/>
                </a:cubicBezTo>
                <a:cubicBezTo>
                  <a:pt x="4130" y="8182"/>
                  <a:pt x="4106" y="8113"/>
                  <a:pt x="4138" y="8278"/>
                </a:cubicBezTo>
                <a:cubicBezTo>
                  <a:pt x="4178" y="8443"/>
                  <a:pt x="4162" y="8498"/>
                  <a:pt x="4138" y="8539"/>
                </a:cubicBezTo>
                <a:cubicBezTo>
                  <a:pt x="4114" y="8567"/>
                  <a:pt x="4058" y="8649"/>
                  <a:pt x="4026" y="8663"/>
                </a:cubicBezTo>
                <a:cubicBezTo>
                  <a:pt x="3994" y="8663"/>
                  <a:pt x="3954" y="8663"/>
                  <a:pt x="3954" y="8745"/>
                </a:cubicBezTo>
                <a:cubicBezTo>
                  <a:pt x="3954" y="8828"/>
                  <a:pt x="3930" y="8965"/>
                  <a:pt x="3882" y="9006"/>
                </a:cubicBezTo>
                <a:cubicBezTo>
                  <a:pt x="3834" y="9034"/>
                  <a:pt x="3834" y="9116"/>
                  <a:pt x="3826" y="9158"/>
                </a:cubicBezTo>
                <a:cubicBezTo>
                  <a:pt x="3818" y="9185"/>
                  <a:pt x="3882" y="9240"/>
                  <a:pt x="3882" y="9309"/>
                </a:cubicBezTo>
                <a:cubicBezTo>
                  <a:pt x="3890" y="9391"/>
                  <a:pt x="3858" y="9432"/>
                  <a:pt x="3866" y="9501"/>
                </a:cubicBezTo>
                <a:cubicBezTo>
                  <a:pt x="3874" y="9570"/>
                  <a:pt x="3914" y="9611"/>
                  <a:pt x="3930" y="9680"/>
                </a:cubicBezTo>
                <a:cubicBezTo>
                  <a:pt x="3938" y="9748"/>
                  <a:pt x="3970" y="9776"/>
                  <a:pt x="4018" y="9748"/>
                </a:cubicBezTo>
                <a:cubicBezTo>
                  <a:pt x="4058" y="9721"/>
                  <a:pt x="4098" y="9639"/>
                  <a:pt x="4082" y="9584"/>
                </a:cubicBezTo>
                <a:cubicBezTo>
                  <a:pt x="4066" y="9529"/>
                  <a:pt x="4018" y="9542"/>
                  <a:pt x="4026" y="9432"/>
                </a:cubicBezTo>
                <a:cubicBezTo>
                  <a:pt x="4042" y="9309"/>
                  <a:pt x="4050" y="9240"/>
                  <a:pt x="4042" y="9213"/>
                </a:cubicBezTo>
                <a:cubicBezTo>
                  <a:pt x="4034" y="9171"/>
                  <a:pt x="4090" y="9130"/>
                  <a:pt x="4122" y="9158"/>
                </a:cubicBezTo>
                <a:cubicBezTo>
                  <a:pt x="4154" y="9171"/>
                  <a:pt x="4178" y="9048"/>
                  <a:pt x="4202" y="9171"/>
                </a:cubicBezTo>
                <a:cubicBezTo>
                  <a:pt x="4218" y="9295"/>
                  <a:pt x="4210" y="9405"/>
                  <a:pt x="4218" y="9460"/>
                </a:cubicBezTo>
                <a:cubicBezTo>
                  <a:pt x="4226" y="9515"/>
                  <a:pt x="4266" y="9570"/>
                  <a:pt x="4274" y="9639"/>
                </a:cubicBezTo>
                <a:cubicBezTo>
                  <a:pt x="4282" y="9721"/>
                  <a:pt x="4322" y="9803"/>
                  <a:pt x="4330" y="9817"/>
                </a:cubicBezTo>
                <a:cubicBezTo>
                  <a:pt x="4338" y="9831"/>
                  <a:pt x="4419" y="9913"/>
                  <a:pt x="4435" y="9803"/>
                </a:cubicBezTo>
                <a:cubicBezTo>
                  <a:pt x="4451" y="9680"/>
                  <a:pt x="4443" y="9597"/>
                  <a:pt x="4467" y="9501"/>
                </a:cubicBezTo>
                <a:cubicBezTo>
                  <a:pt x="4491" y="9405"/>
                  <a:pt x="4467" y="9391"/>
                  <a:pt x="4531" y="9391"/>
                </a:cubicBezTo>
                <a:cubicBezTo>
                  <a:pt x="4595" y="9391"/>
                  <a:pt x="4675" y="9391"/>
                  <a:pt x="4707" y="9391"/>
                </a:cubicBezTo>
                <a:cubicBezTo>
                  <a:pt x="4747" y="9405"/>
                  <a:pt x="4803" y="9432"/>
                  <a:pt x="4827" y="9405"/>
                </a:cubicBezTo>
                <a:cubicBezTo>
                  <a:pt x="4851" y="9377"/>
                  <a:pt x="4899" y="9295"/>
                  <a:pt x="4947" y="9364"/>
                </a:cubicBezTo>
                <a:cubicBezTo>
                  <a:pt x="4987" y="9419"/>
                  <a:pt x="5019" y="9515"/>
                  <a:pt x="5027" y="9570"/>
                </a:cubicBezTo>
                <a:cubicBezTo>
                  <a:pt x="5035" y="9625"/>
                  <a:pt x="5019" y="9652"/>
                  <a:pt x="5019" y="9694"/>
                </a:cubicBezTo>
                <a:cubicBezTo>
                  <a:pt x="5027" y="9748"/>
                  <a:pt x="5076" y="9707"/>
                  <a:pt x="5116" y="9639"/>
                </a:cubicBezTo>
                <a:cubicBezTo>
                  <a:pt x="5156" y="9570"/>
                  <a:pt x="5220" y="9501"/>
                  <a:pt x="5212" y="9419"/>
                </a:cubicBezTo>
                <a:cubicBezTo>
                  <a:pt x="5212" y="9336"/>
                  <a:pt x="5188" y="9281"/>
                  <a:pt x="5228" y="9199"/>
                </a:cubicBezTo>
                <a:cubicBezTo>
                  <a:pt x="5268" y="9130"/>
                  <a:pt x="5420" y="8993"/>
                  <a:pt x="5436" y="8924"/>
                </a:cubicBezTo>
                <a:cubicBezTo>
                  <a:pt x="5452" y="8869"/>
                  <a:pt x="5428" y="8622"/>
                  <a:pt x="5428" y="8608"/>
                </a:cubicBezTo>
                <a:cubicBezTo>
                  <a:pt x="5420" y="8594"/>
                  <a:pt x="5460" y="8526"/>
                  <a:pt x="5500" y="8677"/>
                </a:cubicBezTo>
                <a:cubicBezTo>
                  <a:pt x="5548" y="8814"/>
                  <a:pt x="5596" y="8855"/>
                  <a:pt x="5644" y="8897"/>
                </a:cubicBezTo>
                <a:cubicBezTo>
                  <a:pt x="5692" y="8938"/>
                  <a:pt x="5668" y="9089"/>
                  <a:pt x="5644" y="9199"/>
                </a:cubicBezTo>
                <a:cubicBezTo>
                  <a:pt x="5620" y="9309"/>
                  <a:pt x="5620" y="9377"/>
                  <a:pt x="5580" y="9336"/>
                </a:cubicBezTo>
                <a:cubicBezTo>
                  <a:pt x="5532" y="9281"/>
                  <a:pt x="5444" y="9268"/>
                  <a:pt x="5412" y="9295"/>
                </a:cubicBezTo>
                <a:cubicBezTo>
                  <a:pt x="5380" y="9323"/>
                  <a:pt x="5348" y="9350"/>
                  <a:pt x="5364" y="9405"/>
                </a:cubicBezTo>
                <a:cubicBezTo>
                  <a:pt x="5380" y="9474"/>
                  <a:pt x="5388" y="9501"/>
                  <a:pt x="5364" y="9570"/>
                </a:cubicBezTo>
                <a:cubicBezTo>
                  <a:pt x="5340" y="9639"/>
                  <a:pt x="5380" y="9735"/>
                  <a:pt x="5412" y="9762"/>
                </a:cubicBezTo>
                <a:cubicBezTo>
                  <a:pt x="5452" y="9803"/>
                  <a:pt x="5556" y="9817"/>
                  <a:pt x="5580" y="9762"/>
                </a:cubicBezTo>
                <a:cubicBezTo>
                  <a:pt x="5596" y="9707"/>
                  <a:pt x="5652" y="9501"/>
                  <a:pt x="5692" y="9556"/>
                </a:cubicBezTo>
                <a:cubicBezTo>
                  <a:pt x="5733" y="9611"/>
                  <a:pt x="5781" y="9666"/>
                  <a:pt x="5805" y="9611"/>
                </a:cubicBezTo>
                <a:cubicBezTo>
                  <a:pt x="5829" y="9570"/>
                  <a:pt x="5901" y="9652"/>
                  <a:pt x="5957" y="9597"/>
                </a:cubicBezTo>
                <a:cubicBezTo>
                  <a:pt x="6013" y="9542"/>
                  <a:pt x="6101" y="9515"/>
                  <a:pt x="6165" y="9597"/>
                </a:cubicBezTo>
                <a:cubicBezTo>
                  <a:pt x="6237" y="9666"/>
                  <a:pt x="6261" y="9790"/>
                  <a:pt x="6293" y="9694"/>
                </a:cubicBezTo>
                <a:cubicBezTo>
                  <a:pt x="6317" y="9611"/>
                  <a:pt x="6341" y="9584"/>
                  <a:pt x="6365" y="9556"/>
                </a:cubicBezTo>
                <a:cubicBezTo>
                  <a:pt x="6389" y="9542"/>
                  <a:pt x="6486" y="9556"/>
                  <a:pt x="6502" y="9597"/>
                </a:cubicBezTo>
                <a:cubicBezTo>
                  <a:pt x="6510" y="9639"/>
                  <a:pt x="6486" y="9666"/>
                  <a:pt x="6462" y="9707"/>
                </a:cubicBezTo>
                <a:cubicBezTo>
                  <a:pt x="6438" y="9762"/>
                  <a:pt x="6422" y="9790"/>
                  <a:pt x="6414" y="9831"/>
                </a:cubicBezTo>
                <a:cubicBezTo>
                  <a:pt x="6406" y="9858"/>
                  <a:pt x="6357" y="9831"/>
                  <a:pt x="6365" y="9858"/>
                </a:cubicBezTo>
                <a:cubicBezTo>
                  <a:pt x="6373" y="9900"/>
                  <a:pt x="6422" y="10051"/>
                  <a:pt x="6470" y="9996"/>
                </a:cubicBezTo>
                <a:cubicBezTo>
                  <a:pt x="6518" y="9941"/>
                  <a:pt x="6518" y="9913"/>
                  <a:pt x="6582" y="9913"/>
                </a:cubicBezTo>
                <a:cubicBezTo>
                  <a:pt x="6646" y="9913"/>
                  <a:pt x="6678" y="9941"/>
                  <a:pt x="6702" y="9996"/>
                </a:cubicBezTo>
                <a:cubicBezTo>
                  <a:pt x="6718" y="10037"/>
                  <a:pt x="6742" y="10106"/>
                  <a:pt x="6782" y="10064"/>
                </a:cubicBezTo>
                <a:cubicBezTo>
                  <a:pt x="6822" y="10037"/>
                  <a:pt x="6870" y="10037"/>
                  <a:pt x="6894" y="10023"/>
                </a:cubicBezTo>
                <a:cubicBezTo>
                  <a:pt x="6926" y="10010"/>
                  <a:pt x="6934" y="9941"/>
                  <a:pt x="6982" y="10010"/>
                </a:cubicBezTo>
                <a:cubicBezTo>
                  <a:pt x="7030" y="10078"/>
                  <a:pt x="7006" y="10133"/>
                  <a:pt x="6966" y="10188"/>
                </a:cubicBezTo>
                <a:cubicBezTo>
                  <a:pt x="6934" y="10257"/>
                  <a:pt x="6950" y="10326"/>
                  <a:pt x="6974" y="10353"/>
                </a:cubicBezTo>
                <a:cubicBezTo>
                  <a:pt x="6990" y="10367"/>
                  <a:pt x="7030" y="10284"/>
                  <a:pt x="7030" y="10243"/>
                </a:cubicBezTo>
                <a:cubicBezTo>
                  <a:pt x="7022" y="10188"/>
                  <a:pt x="7095" y="10229"/>
                  <a:pt x="7127" y="10257"/>
                </a:cubicBezTo>
                <a:cubicBezTo>
                  <a:pt x="7151" y="10284"/>
                  <a:pt x="7199" y="10147"/>
                  <a:pt x="7175" y="10064"/>
                </a:cubicBezTo>
                <a:cubicBezTo>
                  <a:pt x="7159" y="9982"/>
                  <a:pt x="7175" y="9900"/>
                  <a:pt x="7191" y="9845"/>
                </a:cubicBezTo>
                <a:cubicBezTo>
                  <a:pt x="7199" y="9776"/>
                  <a:pt x="7175" y="9721"/>
                  <a:pt x="7135" y="9666"/>
                </a:cubicBezTo>
                <a:cubicBezTo>
                  <a:pt x="7095" y="9597"/>
                  <a:pt x="7062" y="9542"/>
                  <a:pt x="7079" y="9446"/>
                </a:cubicBezTo>
                <a:cubicBezTo>
                  <a:pt x="7095" y="9350"/>
                  <a:pt x="7159" y="9240"/>
                  <a:pt x="7191" y="9323"/>
                </a:cubicBezTo>
                <a:cubicBezTo>
                  <a:pt x="7223" y="9405"/>
                  <a:pt x="7255" y="9597"/>
                  <a:pt x="7247" y="9652"/>
                </a:cubicBezTo>
                <a:cubicBezTo>
                  <a:pt x="7247" y="9721"/>
                  <a:pt x="7247" y="9790"/>
                  <a:pt x="7287" y="9790"/>
                </a:cubicBezTo>
                <a:cubicBezTo>
                  <a:pt x="7319" y="9776"/>
                  <a:pt x="7359" y="9831"/>
                  <a:pt x="7383" y="9886"/>
                </a:cubicBezTo>
                <a:cubicBezTo>
                  <a:pt x="7407" y="9941"/>
                  <a:pt x="7479" y="9927"/>
                  <a:pt x="7543" y="10051"/>
                </a:cubicBezTo>
                <a:cubicBezTo>
                  <a:pt x="7599" y="10188"/>
                  <a:pt x="7591" y="10216"/>
                  <a:pt x="7631" y="10326"/>
                </a:cubicBezTo>
                <a:cubicBezTo>
                  <a:pt x="7671" y="10435"/>
                  <a:pt x="7719" y="10449"/>
                  <a:pt x="7760" y="10545"/>
                </a:cubicBezTo>
                <a:cubicBezTo>
                  <a:pt x="7792" y="10655"/>
                  <a:pt x="7824" y="10710"/>
                  <a:pt x="7840" y="10834"/>
                </a:cubicBezTo>
                <a:cubicBezTo>
                  <a:pt x="7856" y="10958"/>
                  <a:pt x="7872" y="11081"/>
                  <a:pt x="7904" y="10999"/>
                </a:cubicBezTo>
                <a:cubicBezTo>
                  <a:pt x="7936" y="10930"/>
                  <a:pt x="7992" y="10889"/>
                  <a:pt x="7984" y="10779"/>
                </a:cubicBezTo>
                <a:cubicBezTo>
                  <a:pt x="7968" y="10683"/>
                  <a:pt x="7968" y="10504"/>
                  <a:pt x="7976" y="10435"/>
                </a:cubicBezTo>
                <a:cubicBezTo>
                  <a:pt x="7976" y="10367"/>
                  <a:pt x="7936" y="10243"/>
                  <a:pt x="7904" y="10271"/>
                </a:cubicBezTo>
                <a:cubicBezTo>
                  <a:pt x="7872" y="10284"/>
                  <a:pt x="7832" y="10229"/>
                  <a:pt x="7872" y="10161"/>
                </a:cubicBezTo>
                <a:cubicBezTo>
                  <a:pt x="7904" y="10092"/>
                  <a:pt x="7960" y="10092"/>
                  <a:pt x="7968" y="10023"/>
                </a:cubicBezTo>
                <a:cubicBezTo>
                  <a:pt x="7976" y="9941"/>
                  <a:pt x="7984" y="9858"/>
                  <a:pt x="8008" y="9803"/>
                </a:cubicBezTo>
                <a:cubicBezTo>
                  <a:pt x="8024" y="9748"/>
                  <a:pt x="7952" y="9762"/>
                  <a:pt x="7960" y="9639"/>
                </a:cubicBezTo>
                <a:cubicBezTo>
                  <a:pt x="7968" y="9515"/>
                  <a:pt x="7992" y="9432"/>
                  <a:pt x="8056" y="9419"/>
                </a:cubicBezTo>
                <a:cubicBezTo>
                  <a:pt x="8120" y="9405"/>
                  <a:pt x="8160" y="9377"/>
                  <a:pt x="8192" y="9309"/>
                </a:cubicBezTo>
                <a:cubicBezTo>
                  <a:pt x="8224" y="9240"/>
                  <a:pt x="8360" y="8952"/>
                  <a:pt x="8376" y="8842"/>
                </a:cubicBezTo>
                <a:cubicBezTo>
                  <a:pt x="8400" y="8732"/>
                  <a:pt x="8425" y="8635"/>
                  <a:pt x="8457" y="8718"/>
                </a:cubicBezTo>
                <a:cubicBezTo>
                  <a:pt x="8489" y="8787"/>
                  <a:pt x="8537" y="8800"/>
                  <a:pt x="8593" y="8800"/>
                </a:cubicBezTo>
                <a:cubicBezTo>
                  <a:pt x="8649" y="8800"/>
                  <a:pt x="8713" y="8924"/>
                  <a:pt x="8713" y="8993"/>
                </a:cubicBezTo>
                <a:cubicBezTo>
                  <a:pt x="8721" y="9075"/>
                  <a:pt x="8697" y="9185"/>
                  <a:pt x="8665" y="9281"/>
                </a:cubicBezTo>
                <a:cubicBezTo>
                  <a:pt x="8633" y="9377"/>
                  <a:pt x="8521" y="9529"/>
                  <a:pt x="8529" y="9597"/>
                </a:cubicBezTo>
                <a:cubicBezTo>
                  <a:pt x="8537" y="9680"/>
                  <a:pt x="8585" y="9721"/>
                  <a:pt x="8585" y="9817"/>
                </a:cubicBezTo>
                <a:cubicBezTo>
                  <a:pt x="8577" y="9900"/>
                  <a:pt x="8545" y="10147"/>
                  <a:pt x="8513" y="10216"/>
                </a:cubicBezTo>
                <a:cubicBezTo>
                  <a:pt x="8473" y="10284"/>
                  <a:pt x="8489" y="10408"/>
                  <a:pt x="8473" y="10504"/>
                </a:cubicBezTo>
                <a:cubicBezTo>
                  <a:pt x="8457" y="10600"/>
                  <a:pt x="8400" y="10752"/>
                  <a:pt x="8400" y="10779"/>
                </a:cubicBezTo>
                <a:cubicBezTo>
                  <a:pt x="8400" y="10806"/>
                  <a:pt x="8433" y="10985"/>
                  <a:pt x="8449" y="11026"/>
                </a:cubicBezTo>
                <a:cubicBezTo>
                  <a:pt x="8465" y="11081"/>
                  <a:pt x="8489" y="11219"/>
                  <a:pt x="8449" y="11260"/>
                </a:cubicBezTo>
                <a:cubicBezTo>
                  <a:pt x="8416" y="11287"/>
                  <a:pt x="8408" y="11356"/>
                  <a:pt x="8408" y="11466"/>
                </a:cubicBezTo>
                <a:cubicBezTo>
                  <a:pt x="8400" y="11576"/>
                  <a:pt x="8328" y="11590"/>
                  <a:pt x="8304" y="11631"/>
                </a:cubicBezTo>
                <a:cubicBezTo>
                  <a:pt x="8280" y="11672"/>
                  <a:pt x="8256" y="11686"/>
                  <a:pt x="8208" y="11768"/>
                </a:cubicBezTo>
                <a:cubicBezTo>
                  <a:pt x="8168" y="11864"/>
                  <a:pt x="8072" y="11933"/>
                  <a:pt x="8024" y="11933"/>
                </a:cubicBezTo>
                <a:cubicBezTo>
                  <a:pt x="7984" y="11933"/>
                  <a:pt x="7976" y="11947"/>
                  <a:pt x="7920" y="11878"/>
                </a:cubicBezTo>
                <a:cubicBezTo>
                  <a:pt x="7864" y="11823"/>
                  <a:pt x="7848" y="11796"/>
                  <a:pt x="7824" y="11906"/>
                </a:cubicBezTo>
                <a:cubicBezTo>
                  <a:pt x="7800" y="12016"/>
                  <a:pt x="7856" y="12002"/>
                  <a:pt x="7880" y="12057"/>
                </a:cubicBezTo>
                <a:cubicBezTo>
                  <a:pt x="7904" y="12126"/>
                  <a:pt x="7952" y="12126"/>
                  <a:pt x="7960" y="12167"/>
                </a:cubicBezTo>
                <a:cubicBezTo>
                  <a:pt x="7976" y="12222"/>
                  <a:pt x="8032" y="12139"/>
                  <a:pt x="8056" y="12208"/>
                </a:cubicBezTo>
                <a:cubicBezTo>
                  <a:pt x="8072" y="12277"/>
                  <a:pt x="8112" y="12318"/>
                  <a:pt x="8152" y="12263"/>
                </a:cubicBezTo>
                <a:cubicBezTo>
                  <a:pt x="8200" y="12194"/>
                  <a:pt x="8192" y="12126"/>
                  <a:pt x="8240" y="12126"/>
                </a:cubicBezTo>
                <a:cubicBezTo>
                  <a:pt x="8280" y="12126"/>
                  <a:pt x="8425" y="12029"/>
                  <a:pt x="8425" y="11933"/>
                </a:cubicBezTo>
                <a:cubicBezTo>
                  <a:pt x="8433" y="11837"/>
                  <a:pt x="8473" y="11796"/>
                  <a:pt x="8513" y="11755"/>
                </a:cubicBezTo>
                <a:cubicBezTo>
                  <a:pt x="8553" y="11700"/>
                  <a:pt x="8553" y="11617"/>
                  <a:pt x="8569" y="11521"/>
                </a:cubicBezTo>
                <a:cubicBezTo>
                  <a:pt x="8593" y="11439"/>
                  <a:pt x="8593" y="11274"/>
                  <a:pt x="8601" y="11205"/>
                </a:cubicBezTo>
                <a:cubicBezTo>
                  <a:pt x="8601" y="11136"/>
                  <a:pt x="8681" y="11081"/>
                  <a:pt x="8705" y="11081"/>
                </a:cubicBezTo>
                <a:cubicBezTo>
                  <a:pt x="8729" y="11081"/>
                  <a:pt x="8825" y="11040"/>
                  <a:pt x="8833" y="11109"/>
                </a:cubicBezTo>
                <a:cubicBezTo>
                  <a:pt x="8849" y="11177"/>
                  <a:pt x="8857" y="11232"/>
                  <a:pt x="8873" y="11274"/>
                </a:cubicBezTo>
                <a:cubicBezTo>
                  <a:pt x="8889" y="11315"/>
                  <a:pt x="8905" y="11370"/>
                  <a:pt x="8889" y="11439"/>
                </a:cubicBezTo>
                <a:cubicBezTo>
                  <a:pt x="8873" y="11494"/>
                  <a:pt x="8841" y="11603"/>
                  <a:pt x="8841" y="11700"/>
                </a:cubicBezTo>
                <a:cubicBezTo>
                  <a:pt x="8841" y="11796"/>
                  <a:pt x="8841" y="11864"/>
                  <a:pt x="8921" y="11892"/>
                </a:cubicBezTo>
                <a:cubicBezTo>
                  <a:pt x="9001" y="11906"/>
                  <a:pt x="9049" y="11878"/>
                  <a:pt x="9017" y="11837"/>
                </a:cubicBezTo>
                <a:cubicBezTo>
                  <a:pt x="8993" y="11796"/>
                  <a:pt x="8857" y="11823"/>
                  <a:pt x="8873" y="11700"/>
                </a:cubicBezTo>
                <a:cubicBezTo>
                  <a:pt x="8889" y="11590"/>
                  <a:pt x="8897" y="11562"/>
                  <a:pt x="8945" y="11548"/>
                </a:cubicBezTo>
                <a:cubicBezTo>
                  <a:pt x="8993" y="11535"/>
                  <a:pt x="8977" y="11466"/>
                  <a:pt x="8977" y="11384"/>
                </a:cubicBezTo>
                <a:cubicBezTo>
                  <a:pt x="8969" y="11315"/>
                  <a:pt x="8961" y="11191"/>
                  <a:pt x="8969" y="11150"/>
                </a:cubicBezTo>
                <a:cubicBezTo>
                  <a:pt x="8977" y="11109"/>
                  <a:pt x="8873" y="11040"/>
                  <a:pt x="8825" y="10971"/>
                </a:cubicBezTo>
                <a:cubicBezTo>
                  <a:pt x="8785" y="10889"/>
                  <a:pt x="8729" y="10889"/>
                  <a:pt x="8705" y="10930"/>
                </a:cubicBezTo>
                <a:cubicBezTo>
                  <a:pt x="8681" y="10985"/>
                  <a:pt x="8673" y="10875"/>
                  <a:pt x="8601" y="10903"/>
                </a:cubicBezTo>
                <a:cubicBezTo>
                  <a:pt x="8521" y="10916"/>
                  <a:pt x="8569" y="10848"/>
                  <a:pt x="8585" y="10779"/>
                </a:cubicBezTo>
                <a:cubicBezTo>
                  <a:pt x="8601" y="10710"/>
                  <a:pt x="8529" y="10614"/>
                  <a:pt x="8545" y="10559"/>
                </a:cubicBezTo>
                <a:cubicBezTo>
                  <a:pt x="8561" y="10504"/>
                  <a:pt x="8617" y="10353"/>
                  <a:pt x="8649" y="10284"/>
                </a:cubicBezTo>
                <a:cubicBezTo>
                  <a:pt x="8681" y="10202"/>
                  <a:pt x="8697" y="10078"/>
                  <a:pt x="8689" y="9982"/>
                </a:cubicBezTo>
                <a:cubicBezTo>
                  <a:pt x="8673" y="9886"/>
                  <a:pt x="8673" y="9748"/>
                  <a:pt x="8657" y="9694"/>
                </a:cubicBezTo>
                <a:cubicBezTo>
                  <a:pt x="8633" y="9652"/>
                  <a:pt x="8665" y="9597"/>
                  <a:pt x="8689" y="9556"/>
                </a:cubicBezTo>
                <a:cubicBezTo>
                  <a:pt x="8713" y="9515"/>
                  <a:pt x="8785" y="9419"/>
                  <a:pt x="8825" y="9377"/>
                </a:cubicBezTo>
                <a:cubicBezTo>
                  <a:pt x="8865" y="9336"/>
                  <a:pt x="8905" y="9323"/>
                  <a:pt x="8905" y="9254"/>
                </a:cubicBezTo>
                <a:cubicBezTo>
                  <a:pt x="8897" y="9171"/>
                  <a:pt x="8881" y="9020"/>
                  <a:pt x="8913" y="8979"/>
                </a:cubicBezTo>
                <a:cubicBezTo>
                  <a:pt x="8937" y="8952"/>
                  <a:pt x="8969" y="9006"/>
                  <a:pt x="8961" y="9130"/>
                </a:cubicBezTo>
                <a:cubicBezTo>
                  <a:pt x="8953" y="9240"/>
                  <a:pt x="8953" y="9350"/>
                  <a:pt x="8921" y="9432"/>
                </a:cubicBezTo>
                <a:cubicBezTo>
                  <a:pt x="8881" y="9501"/>
                  <a:pt x="8889" y="9625"/>
                  <a:pt x="8873" y="9694"/>
                </a:cubicBezTo>
                <a:cubicBezTo>
                  <a:pt x="8865" y="9748"/>
                  <a:pt x="8881" y="9803"/>
                  <a:pt x="8913" y="9845"/>
                </a:cubicBezTo>
                <a:cubicBezTo>
                  <a:pt x="8937" y="9886"/>
                  <a:pt x="8993" y="9913"/>
                  <a:pt x="9041" y="9941"/>
                </a:cubicBezTo>
                <a:cubicBezTo>
                  <a:pt x="9089" y="9968"/>
                  <a:pt x="9081" y="10010"/>
                  <a:pt x="9106" y="10064"/>
                </a:cubicBezTo>
                <a:cubicBezTo>
                  <a:pt x="9138" y="10133"/>
                  <a:pt x="9194" y="10064"/>
                  <a:pt x="9138" y="9968"/>
                </a:cubicBezTo>
                <a:cubicBezTo>
                  <a:pt x="9089" y="9872"/>
                  <a:pt x="9033" y="9845"/>
                  <a:pt x="8993" y="9776"/>
                </a:cubicBezTo>
                <a:cubicBezTo>
                  <a:pt x="8953" y="9694"/>
                  <a:pt x="8937" y="9556"/>
                  <a:pt x="8969" y="9487"/>
                </a:cubicBezTo>
                <a:cubicBezTo>
                  <a:pt x="9009" y="9432"/>
                  <a:pt x="9073" y="9474"/>
                  <a:pt x="9081" y="9570"/>
                </a:cubicBezTo>
                <a:cubicBezTo>
                  <a:pt x="9089" y="9652"/>
                  <a:pt x="9194" y="9666"/>
                  <a:pt x="9170" y="9570"/>
                </a:cubicBezTo>
                <a:cubicBezTo>
                  <a:pt x="9146" y="9487"/>
                  <a:pt x="9073" y="9432"/>
                  <a:pt x="9146" y="9377"/>
                </a:cubicBezTo>
                <a:cubicBezTo>
                  <a:pt x="9226" y="9336"/>
                  <a:pt x="9338" y="9323"/>
                  <a:pt x="9370" y="9432"/>
                </a:cubicBezTo>
                <a:cubicBezTo>
                  <a:pt x="9402" y="9556"/>
                  <a:pt x="9442" y="9666"/>
                  <a:pt x="9482" y="9721"/>
                </a:cubicBezTo>
                <a:cubicBezTo>
                  <a:pt x="9514" y="9776"/>
                  <a:pt x="9602" y="9707"/>
                  <a:pt x="9634" y="9776"/>
                </a:cubicBezTo>
                <a:cubicBezTo>
                  <a:pt x="9658" y="9831"/>
                  <a:pt x="9658" y="9858"/>
                  <a:pt x="9610" y="9968"/>
                </a:cubicBezTo>
                <a:cubicBezTo>
                  <a:pt x="9570" y="10092"/>
                  <a:pt x="9554" y="10147"/>
                  <a:pt x="9570" y="10188"/>
                </a:cubicBezTo>
                <a:cubicBezTo>
                  <a:pt x="9586" y="10229"/>
                  <a:pt x="9626" y="10147"/>
                  <a:pt x="9610" y="10298"/>
                </a:cubicBezTo>
                <a:cubicBezTo>
                  <a:pt x="9594" y="10449"/>
                  <a:pt x="9562" y="10545"/>
                  <a:pt x="9586" y="10614"/>
                </a:cubicBezTo>
                <a:cubicBezTo>
                  <a:pt x="9610" y="10697"/>
                  <a:pt x="9626" y="10490"/>
                  <a:pt x="9650" y="10463"/>
                </a:cubicBezTo>
                <a:cubicBezTo>
                  <a:pt x="9674" y="10435"/>
                  <a:pt x="9650" y="10229"/>
                  <a:pt x="9642" y="10147"/>
                </a:cubicBezTo>
                <a:cubicBezTo>
                  <a:pt x="9634" y="10064"/>
                  <a:pt x="9658" y="9996"/>
                  <a:pt x="9690" y="9900"/>
                </a:cubicBezTo>
                <a:cubicBezTo>
                  <a:pt x="9722" y="9817"/>
                  <a:pt x="9634" y="9639"/>
                  <a:pt x="9594" y="9570"/>
                </a:cubicBezTo>
                <a:cubicBezTo>
                  <a:pt x="9554" y="9487"/>
                  <a:pt x="9474" y="9405"/>
                  <a:pt x="9450" y="9295"/>
                </a:cubicBezTo>
                <a:cubicBezTo>
                  <a:pt x="9434" y="9185"/>
                  <a:pt x="9498" y="9130"/>
                  <a:pt x="9458" y="9006"/>
                </a:cubicBezTo>
                <a:cubicBezTo>
                  <a:pt x="9410" y="8869"/>
                  <a:pt x="9434" y="8718"/>
                  <a:pt x="9530" y="8718"/>
                </a:cubicBezTo>
                <a:cubicBezTo>
                  <a:pt x="9634" y="8732"/>
                  <a:pt x="9754" y="8745"/>
                  <a:pt x="9803" y="8732"/>
                </a:cubicBezTo>
                <a:cubicBezTo>
                  <a:pt x="9851" y="8718"/>
                  <a:pt x="9883" y="8690"/>
                  <a:pt x="10011" y="8663"/>
                </a:cubicBezTo>
                <a:cubicBezTo>
                  <a:pt x="10139" y="8635"/>
                  <a:pt x="10051" y="8498"/>
                  <a:pt x="10027" y="8498"/>
                </a:cubicBezTo>
                <a:cubicBezTo>
                  <a:pt x="10003" y="8484"/>
                  <a:pt x="9939" y="8347"/>
                  <a:pt x="9979" y="8347"/>
                </a:cubicBezTo>
                <a:cubicBezTo>
                  <a:pt x="10027" y="8347"/>
                  <a:pt x="10011" y="8306"/>
                  <a:pt x="9979" y="8251"/>
                </a:cubicBezTo>
                <a:cubicBezTo>
                  <a:pt x="9947" y="8196"/>
                  <a:pt x="9987" y="8113"/>
                  <a:pt x="10003" y="8141"/>
                </a:cubicBezTo>
                <a:cubicBezTo>
                  <a:pt x="10027" y="8182"/>
                  <a:pt x="10099" y="8168"/>
                  <a:pt x="10091" y="8086"/>
                </a:cubicBezTo>
                <a:cubicBezTo>
                  <a:pt x="10083" y="8017"/>
                  <a:pt x="10035" y="7907"/>
                  <a:pt x="10091" y="7907"/>
                </a:cubicBezTo>
                <a:cubicBezTo>
                  <a:pt x="10155" y="7907"/>
                  <a:pt x="10171" y="7990"/>
                  <a:pt x="10211" y="7907"/>
                </a:cubicBezTo>
                <a:cubicBezTo>
                  <a:pt x="10251" y="7825"/>
                  <a:pt x="10307" y="7701"/>
                  <a:pt x="10363" y="7701"/>
                </a:cubicBezTo>
                <a:cubicBezTo>
                  <a:pt x="10419" y="7715"/>
                  <a:pt x="10500" y="7619"/>
                  <a:pt x="10540" y="7605"/>
                </a:cubicBezTo>
                <a:cubicBezTo>
                  <a:pt x="10580" y="7591"/>
                  <a:pt x="10508" y="7509"/>
                  <a:pt x="10548" y="7454"/>
                </a:cubicBezTo>
                <a:cubicBezTo>
                  <a:pt x="10596" y="7385"/>
                  <a:pt x="10756" y="7316"/>
                  <a:pt x="10780" y="7385"/>
                </a:cubicBezTo>
                <a:cubicBezTo>
                  <a:pt x="10804" y="7454"/>
                  <a:pt x="10860" y="7509"/>
                  <a:pt x="10900" y="7468"/>
                </a:cubicBezTo>
                <a:cubicBezTo>
                  <a:pt x="10932" y="7413"/>
                  <a:pt x="10964" y="7330"/>
                  <a:pt x="10996" y="7303"/>
                </a:cubicBezTo>
                <a:cubicBezTo>
                  <a:pt x="11028" y="7289"/>
                  <a:pt x="11036" y="7261"/>
                  <a:pt x="11028" y="7193"/>
                </a:cubicBezTo>
                <a:cubicBezTo>
                  <a:pt x="11020" y="7124"/>
                  <a:pt x="11068" y="7110"/>
                  <a:pt x="11100" y="7110"/>
                </a:cubicBezTo>
                <a:cubicBezTo>
                  <a:pt x="11133" y="7097"/>
                  <a:pt x="11189" y="7083"/>
                  <a:pt x="11165" y="7000"/>
                </a:cubicBezTo>
                <a:cubicBezTo>
                  <a:pt x="11141" y="6932"/>
                  <a:pt x="11125" y="6932"/>
                  <a:pt x="11165" y="6781"/>
                </a:cubicBezTo>
                <a:cubicBezTo>
                  <a:pt x="11205" y="6616"/>
                  <a:pt x="11213" y="6506"/>
                  <a:pt x="11277" y="6423"/>
                </a:cubicBezTo>
                <a:cubicBezTo>
                  <a:pt x="11333" y="6341"/>
                  <a:pt x="11389" y="6341"/>
                  <a:pt x="11445" y="6410"/>
                </a:cubicBezTo>
                <a:cubicBezTo>
                  <a:pt x="11501" y="6464"/>
                  <a:pt x="11509" y="6478"/>
                  <a:pt x="11445" y="6561"/>
                </a:cubicBezTo>
                <a:cubicBezTo>
                  <a:pt x="11389" y="6657"/>
                  <a:pt x="11477" y="6657"/>
                  <a:pt x="11501" y="6643"/>
                </a:cubicBezTo>
                <a:cubicBezTo>
                  <a:pt x="11525" y="6616"/>
                  <a:pt x="11605" y="6643"/>
                  <a:pt x="11621" y="6657"/>
                </a:cubicBezTo>
                <a:cubicBezTo>
                  <a:pt x="11637" y="6657"/>
                  <a:pt x="11605" y="6849"/>
                  <a:pt x="11589" y="6890"/>
                </a:cubicBezTo>
                <a:cubicBezTo>
                  <a:pt x="11573" y="6932"/>
                  <a:pt x="11637" y="6959"/>
                  <a:pt x="11677" y="6890"/>
                </a:cubicBezTo>
                <a:cubicBezTo>
                  <a:pt x="11717" y="6822"/>
                  <a:pt x="11677" y="6767"/>
                  <a:pt x="11733" y="6739"/>
                </a:cubicBezTo>
                <a:cubicBezTo>
                  <a:pt x="11789" y="6712"/>
                  <a:pt x="11862" y="6726"/>
                  <a:pt x="11894" y="6671"/>
                </a:cubicBezTo>
                <a:cubicBezTo>
                  <a:pt x="11926" y="6616"/>
                  <a:pt x="11950" y="6629"/>
                  <a:pt x="11998" y="6726"/>
                </a:cubicBezTo>
                <a:cubicBezTo>
                  <a:pt x="12046" y="6808"/>
                  <a:pt x="12094" y="6835"/>
                  <a:pt x="12118" y="6849"/>
                </a:cubicBezTo>
                <a:cubicBezTo>
                  <a:pt x="12142" y="6863"/>
                  <a:pt x="12198" y="6959"/>
                  <a:pt x="12206" y="6987"/>
                </a:cubicBezTo>
                <a:cubicBezTo>
                  <a:pt x="12214" y="7028"/>
                  <a:pt x="12222" y="7055"/>
                  <a:pt x="12230" y="7138"/>
                </a:cubicBezTo>
                <a:cubicBezTo>
                  <a:pt x="12238" y="7206"/>
                  <a:pt x="12254" y="7138"/>
                  <a:pt x="12262" y="7289"/>
                </a:cubicBezTo>
                <a:cubicBezTo>
                  <a:pt x="12270" y="7426"/>
                  <a:pt x="12254" y="7495"/>
                  <a:pt x="12222" y="7550"/>
                </a:cubicBezTo>
                <a:cubicBezTo>
                  <a:pt x="12182" y="7605"/>
                  <a:pt x="12190" y="7646"/>
                  <a:pt x="12174" y="7701"/>
                </a:cubicBezTo>
                <a:cubicBezTo>
                  <a:pt x="12158" y="7770"/>
                  <a:pt x="12150" y="7742"/>
                  <a:pt x="12110" y="7839"/>
                </a:cubicBezTo>
                <a:cubicBezTo>
                  <a:pt x="12070" y="7935"/>
                  <a:pt x="12078" y="7948"/>
                  <a:pt x="12062" y="8031"/>
                </a:cubicBezTo>
                <a:cubicBezTo>
                  <a:pt x="12046" y="8127"/>
                  <a:pt x="12030" y="8196"/>
                  <a:pt x="12022" y="8237"/>
                </a:cubicBezTo>
                <a:cubicBezTo>
                  <a:pt x="12014" y="8278"/>
                  <a:pt x="11998" y="8319"/>
                  <a:pt x="11974" y="8374"/>
                </a:cubicBezTo>
                <a:cubicBezTo>
                  <a:pt x="11950" y="8429"/>
                  <a:pt x="11934" y="8484"/>
                  <a:pt x="11910" y="8539"/>
                </a:cubicBezTo>
                <a:cubicBezTo>
                  <a:pt x="11886" y="8594"/>
                  <a:pt x="11870" y="8622"/>
                  <a:pt x="11862" y="8663"/>
                </a:cubicBezTo>
                <a:cubicBezTo>
                  <a:pt x="11846" y="8704"/>
                  <a:pt x="11830" y="8718"/>
                  <a:pt x="11814" y="8759"/>
                </a:cubicBezTo>
                <a:cubicBezTo>
                  <a:pt x="11806" y="8787"/>
                  <a:pt x="11870" y="8745"/>
                  <a:pt x="11910" y="8704"/>
                </a:cubicBezTo>
                <a:cubicBezTo>
                  <a:pt x="11942" y="8663"/>
                  <a:pt x="11982" y="8608"/>
                  <a:pt x="12006" y="8594"/>
                </a:cubicBezTo>
                <a:cubicBezTo>
                  <a:pt x="12038" y="8567"/>
                  <a:pt x="12126" y="8457"/>
                  <a:pt x="12158" y="8388"/>
                </a:cubicBezTo>
                <a:cubicBezTo>
                  <a:pt x="12182" y="8319"/>
                  <a:pt x="12126" y="8361"/>
                  <a:pt x="12102" y="8347"/>
                </a:cubicBezTo>
                <a:cubicBezTo>
                  <a:pt x="12070" y="8347"/>
                  <a:pt x="12070" y="8223"/>
                  <a:pt x="12078" y="8196"/>
                </a:cubicBezTo>
                <a:cubicBezTo>
                  <a:pt x="12094" y="8155"/>
                  <a:pt x="12134" y="8182"/>
                  <a:pt x="12166" y="8155"/>
                </a:cubicBezTo>
                <a:cubicBezTo>
                  <a:pt x="12190" y="8113"/>
                  <a:pt x="12222" y="8086"/>
                  <a:pt x="12230" y="8155"/>
                </a:cubicBezTo>
                <a:cubicBezTo>
                  <a:pt x="12246" y="8210"/>
                  <a:pt x="12286" y="8251"/>
                  <a:pt x="12318" y="8196"/>
                </a:cubicBezTo>
                <a:cubicBezTo>
                  <a:pt x="12350" y="8155"/>
                  <a:pt x="12350" y="8058"/>
                  <a:pt x="12374" y="8086"/>
                </a:cubicBezTo>
                <a:cubicBezTo>
                  <a:pt x="12406" y="8100"/>
                  <a:pt x="12414" y="8210"/>
                  <a:pt x="12430" y="8223"/>
                </a:cubicBezTo>
                <a:cubicBezTo>
                  <a:pt x="12454" y="8223"/>
                  <a:pt x="12511" y="8155"/>
                  <a:pt x="12535" y="8100"/>
                </a:cubicBezTo>
                <a:cubicBezTo>
                  <a:pt x="12567" y="8058"/>
                  <a:pt x="12647" y="8031"/>
                  <a:pt x="12743" y="8003"/>
                </a:cubicBezTo>
                <a:cubicBezTo>
                  <a:pt x="12839" y="7962"/>
                  <a:pt x="12879" y="7907"/>
                  <a:pt x="12879" y="7976"/>
                </a:cubicBezTo>
                <a:cubicBezTo>
                  <a:pt x="12879" y="8031"/>
                  <a:pt x="12887" y="8086"/>
                  <a:pt x="12951" y="8127"/>
                </a:cubicBezTo>
                <a:cubicBezTo>
                  <a:pt x="13007" y="8168"/>
                  <a:pt x="13135" y="8086"/>
                  <a:pt x="13176" y="8031"/>
                </a:cubicBezTo>
                <a:cubicBezTo>
                  <a:pt x="13216" y="7976"/>
                  <a:pt x="13304" y="7990"/>
                  <a:pt x="13328" y="7935"/>
                </a:cubicBezTo>
                <a:cubicBezTo>
                  <a:pt x="13344" y="7866"/>
                  <a:pt x="13312" y="7797"/>
                  <a:pt x="13288" y="7770"/>
                </a:cubicBezTo>
                <a:cubicBezTo>
                  <a:pt x="13256" y="7729"/>
                  <a:pt x="13224" y="7632"/>
                  <a:pt x="13240" y="7564"/>
                </a:cubicBezTo>
                <a:cubicBezTo>
                  <a:pt x="13256" y="7495"/>
                  <a:pt x="13312" y="7413"/>
                  <a:pt x="13352" y="7454"/>
                </a:cubicBezTo>
                <a:cubicBezTo>
                  <a:pt x="13384" y="7495"/>
                  <a:pt x="13472" y="7495"/>
                  <a:pt x="13504" y="7454"/>
                </a:cubicBezTo>
                <a:cubicBezTo>
                  <a:pt x="13536" y="7413"/>
                  <a:pt x="13592" y="7344"/>
                  <a:pt x="13632" y="7358"/>
                </a:cubicBezTo>
                <a:cubicBezTo>
                  <a:pt x="13664" y="7385"/>
                  <a:pt x="13776" y="7399"/>
                  <a:pt x="13784" y="7454"/>
                </a:cubicBezTo>
                <a:cubicBezTo>
                  <a:pt x="13800" y="7495"/>
                  <a:pt x="13808" y="7523"/>
                  <a:pt x="13792" y="7550"/>
                </a:cubicBezTo>
                <a:cubicBezTo>
                  <a:pt x="13776" y="7577"/>
                  <a:pt x="13865" y="7564"/>
                  <a:pt x="13873" y="7564"/>
                </a:cubicBezTo>
                <a:cubicBezTo>
                  <a:pt x="13881" y="7577"/>
                  <a:pt x="13841" y="7687"/>
                  <a:pt x="13816" y="7715"/>
                </a:cubicBezTo>
                <a:cubicBezTo>
                  <a:pt x="13784" y="7742"/>
                  <a:pt x="13881" y="7646"/>
                  <a:pt x="13921" y="7715"/>
                </a:cubicBezTo>
                <a:cubicBezTo>
                  <a:pt x="13961" y="7784"/>
                  <a:pt x="13993" y="7784"/>
                  <a:pt x="13969" y="7825"/>
                </a:cubicBezTo>
                <a:cubicBezTo>
                  <a:pt x="13945" y="7866"/>
                  <a:pt x="13889" y="7866"/>
                  <a:pt x="13873" y="7894"/>
                </a:cubicBezTo>
                <a:cubicBezTo>
                  <a:pt x="13857" y="7921"/>
                  <a:pt x="13913" y="7921"/>
                  <a:pt x="13985" y="8017"/>
                </a:cubicBezTo>
                <a:cubicBezTo>
                  <a:pt x="14057" y="8100"/>
                  <a:pt x="14177" y="8237"/>
                  <a:pt x="14201" y="8264"/>
                </a:cubicBezTo>
                <a:cubicBezTo>
                  <a:pt x="14217" y="8292"/>
                  <a:pt x="14361" y="8361"/>
                  <a:pt x="14353" y="8237"/>
                </a:cubicBezTo>
                <a:cubicBezTo>
                  <a:pt x="14353" y="8127"/>
                  <a:pt x="14321" y="7990"/>
                  <a:pt x="14289" y="7894"/>
                </a:cubicBezTo>
                <a:cubicBezTo>
                  <a:pt x="14257" y="7797"/>
                  <a:pt x="14249" y="7660"/>
                  <a:pt x="14265" y="7646"/>
                </a:cubicBezTo>
                <a:cubicBezTo>
                  <a:pt x="14289" y="7646"/>
                  <a:pt x="14345" y="7701"/>
                  <a:pt x="14385" y="7729"/>
                </a:cubicBezTo>
                <a:cubicBezTo>
                  <a:pt x="14433" y="7756"/>
                  <a:pt x="14538" y="7701"/>
                  <a:pt x="14538" y="7674"/>
                </a:cubicBezTo>
                <a:cubicBezTo>
                  <a:pt x="14538" y="7632"/>
                  <a:pt x="14538" y="7495"/>
                  <a:pt x="14602" y="7440"/>
                </a:cubicBezTo>
                <a:cubicBezTo>
                  <a:pt x="14666" y="7385"/>
                  <a:pt x="14682" y="7358"/>
                  <a:pt x="14746" y="7385"/>
                </a:cubicBezTo>
                <a:cubicBezTo>
                  <a:pt x="14818" y="7426"/>
                  <a:pt x="14826" y="7330"/>
                  <a:pt x="14794" y="7303"/>
                </a:cubicBezTo>
                <a:cubicBezTo>
                  <a:pt x="14762" y="7289"/>
                  <a:pt x="14754" y="7220"/>
                  <a:pt x="14794" y="7179"/>
                </a:cubicBezTo>
                <a:cubicBezTo>
                  <a:pt x="14826" y="7138"/>
                  <a:pt x="14906" y="7138"/>
                  <a:pt x="14898" y="7097"/>
                </a:cubicBezTo>
                <a:cubicBezTo>
                  <a:pt x="14890" y="7042"/>
                  <a:pt x="14794" y="6945"/>
                  <a:pt x="14794" y="6890"/>
                </a:cubicBezTo>
                <a:cubicBezTo>
                  <a:pt x="14794" y="6835"/>
                  <a:pt x="14802" y="6739"/>
                  <a:pt x="14786" y="6767"/>
                </a:cubicBezTo>
                <a:cubicBezTo>
                  <a:pt x="14762" y="6794"/>
                  <a:pt x="14730" y="6877"/>
                  <a:pt x="14690" y="6794"/>
                </a:cubicBezTo>
                <a:cubicBezTo>
                  <a:pt x="14658" y="6698"/>
                  <a:pt x="14698" y="6671"/>
                  <a:pt x="14730" y="6657"/>
                </a:cubicBezTo>
                <a:cubicBezTo>
                  <a:pt x="14762" y="6643"/>
                  <a:pt x="14770" y="6561"/>
                  <a:pt x="14762" y="6519"/>
                </a:cubicBezTo>
                <a:cubicBezTo>
                  <a:pt x="14746" y="6492"/>
                  <a:pt x="14674" y="6451"/>
                  <a:pt x="14690" y="6423"/>
                </a:cubicBezTo>
                <a:cubicBezTo>
                  <a:pt x="14698" y="6410"/>
                  <a:pt x="14714" y="6355"/>
                  <a:pt x="14746" y="6355"/>
                </a:cubicBezTo>
                <a:cubicBezTo>
                  <a:pt x="14778" y="6368"/>
                  <a:pt x="14850" y="6286"/>
                  <a:pt x="14890" y="6231"/>
                </a:cubicBezTo>
                <a:cubicBezTo>
                  <a:pt x="14930" y="6162"/>
                  <a:pt x="14994" y="6135"/>
                  <a:pt x="15042" y="6066"/>
                </a:cubicBezTo>
                <a:cubicBezTo>
                  <a:pt x="15090" y="6011"/>
                  <a:pt x="15162" y="5915"/>
                  <a:pt x="15179" y="5956"/>
                </a:cubicBezTo>
                <a:cubicBezTo>
                  <a:pt x="15195" y="5997"/>
                  <a:pt x="15138" y="6052"/>
                  <a:pt x="15130" y="6107"/>
                </a:cubicBezTo>
                <a:cubicBezTo>
                  <a:pt x="15122" y="6162"/>
                  <a:pt x="15187" y="6094"/>
                  <a:pt x="15211" y="6052"/>
                </a:cubicBezTo>
                <a:cubicBezTo>
                  <a:pt x="15227" y="6025"/>
                  <a:pt x="15243" y="6107"/>
                  <a:pt x="15251" y="6148"/>
                </a:cubicBezTo>
                <a:cubicBezTo>
                  <a:pt x="15259" y="6190"/>
                  <a:pt x="15283" y="6121"/>
                  <a:pt x="15259" y="6025"/>
                </a:cubicBezTo>
                <a:cubicBezTo>
                  <a:pt x="15227" y="5929"/>
                  <a:pt x="15235" y="5887"/>
                  <a:pt x="15275" y="5819"/>
                </a:cubicBezTo>
                <a:cubicBezTo>
                  <a:pt x="15315" y="5764"/>
                  <a:pt x="15379" y="5695"/>
                  <a:pt x="15443" y="5668"/>
                </a:cubicBezTo>
                <a:cubicBezTo>
                  <a:pt x="15507" y="5626"/>
                  <a:pt x="15555" y="5654"/>
                  <a:pt x="15539" y="5709"/>
                </a:cubicBezTo>
                <a:cubicBezTo>
                  <a:pt x="15523" y="5764"/>
                  <a:pt x="15499" y="5874"/>
                  <a:pt x="15555" y="5832"/>
                </a:cubicBezTo>
                <a:cubicBezTo>
                  <a:pt x="15603" y="5805"/>
                  <a:pt x="15643" y="5750"/>
                  <a:pt x="15667" y="5777"/>
                </a:cubicBezTo>
                <a:cubicBezTo>
                  <a:pt x="15691" y="5819"/>
                  <a:pt x="15731" y="5805"/>
                  <a:pt x="15763" y="5736"/>
                </a:cubicBezTo>
                <a:cubicBezTo>
                  <a:pt x="15795" y="5668"/>
                  <a:pt x="15860" y="5654"/>
                  <a:pt x="15884" y="5709"/>
                </a:cubicBezTo>
                <a:cubicBezTo>
                  <a:pt x="15908" y="5764"/>
                  <a:pt x="16020" y="5695"/>
                  <a:pt x="16036" y="5571"/>
                </a:cubicBezTo>
                <a:cubicBezTo>
                  <a:pt x="16052" y="5434"/>
                  <a:pt x="16060" y="5310"/>
                  <a:pt x="16116" y="5200"/>
                </a:cubicBezTo>
                <a:cubicBezTo>
                  <a:pt x="16172" y="5090"/>
                  <a:pt x="16204" y="4981"/>
                  <a:pt x="16284" y="4843"/>
                </a:cubicBezTo>
                <a:cubicBezTo>
                  <a:pt x="16364" y="4706"/>
                  <a:pt x="16500" y="4719"/>
                  <a:pt x="16565" y="4774"/>
                </a:cubicBezTo>
                <a:cubicBezTo>
                  <a:pt x="16621" y="4829"/>
                  <a:pt x="16605" y="4884"/>
                  <a:pt x="16645" y="4953"/>
                </a:cubicBezTo>
                <a:cubicBezTo>
                  <a:pt x="16693" y="5008"/>
                  <a:pt x="16741" y="4912"/>
                  <a:pt x="16757" y="4857"/>
                </a:cubicBezTo>
                <a:cubicBezTo>
                  <a:pt x="16773" y="4802"/>
                  <a:pt x="16829" y="4857"/>
                  <a:pt x="16869" y="4926"/>
                </a:cubicBezTo>
                <a:cubicBezTo>
                  <a:pt x="16909" y="4994"/>
                  <a:pt x="16973" y="4994"/>
                  <a:pt x="16973" y="4967"/>
                </a:cubicBezTo>
                <a:cubicBezTo>
                  <a:pt x="16973" y="4939"/>
                  <a:pt x="16909" y="4898"/>
                  <a:pt x="16877" y="4802"/>
                </a:cubicBezTo>
                <a:cubicBezTo>
                  <a:pt x="16845" y="4692"/>
                  <a:pt x="16845" y="4678"/>
                  <a:pt x="16877" y="4568"/>
                </a:cubicBezTo>
                <a:cubicBezTo>
                  <a:pt x="16909" y="4445"/>
                  <a:pt x="16917" y="4362"/>
                  <a:pt x="16941" y="4321"/>
                </a:cubicBezTo>
                <a:cubicBezTo>
                  <a:pt x="16957" y="4266"/>
                  <a:pt x="17005" y="4252"/>
                  <a:pt x="17045" y="4184"/>
                </a:cubicBezTo>
                <a:cubicBezTo>
                  <a:pt x="17077" y="4101"/>
                  <a:pt x="17133" y="4019"/>
                  <a:pt x="17133" y="3950"/>
                </a:cubicBezTo>
                <a:cubicBezTo>
                  <a:pt x="17133" y="3881"/>
                  <a:pt x="17117" y="3758"/>
                  <a:pt x="17093" y="3716"/>
                </a:cubicBezTo>
                <a:cubicBezTo>
                  <a:pt x="17069" y="3689"/>
                  <a:pt x="17061" y="3606"/>
                  <a:pt x="17069" y="3579"/>
                </a:cubicBezTo>
                <a:cubicBezTo>
                  <a:pt x="17077" y="3552"/>
                  <a:pt x="17149" y="3442"/>
                  <a:pt x="17165" y="3428"/>
                </a:cubicBezTo>
                <a:cubicBezTo>
                  <a:pt x="17181" y="3414"/>
                  <a:pt x="17254" y="3510"/>
                  <a:pt x="17254" y="3538"/>
                </a:cubicBezTo>
                <a:cubicBezTo>
                  <a:pt x="17246" y="3565"/>
                  <a:pt x="17189" y="3634"/>
                  <a:pt x="17181" y="3675"/>
                </a:cubicBezTo>
                <a:cubicBezTo>
                  <a:pt x="17165" y="3703"/>
                  <a:pt x="17206" y="3716"/>
                  <a:pt x="17230" y="3730"/>
                </a:cubicBezTo>
                <a:cubicBezTo>
                  <a:pt x="17254" y="3744"/>
                  <a:pt x="17262" y="3744"/>
                  <a:pt x="17294" y="3703"/>
                </a:cubicBezTo>
                <a:cubicBezTo>
                  <a:pt x="17334" y="3661"/>
                  <a:pt x="17358" y="3579"/>
                  <a:pt x="17390" y="3606"/>
                </a:cubicBezTo>
                <a:cubicBezTo>
                  <a:pt x="17422" y="3634"/>
                  <a:pt x="17470" y="3606"/>
                  <a:pt x="17486" y="3538"/>
                </a:cubicBezTo>
                <a:cubicBezTo>
                  <a:pt x="17502" y="3469"/>
                  <a:pt x="17494" y="3345"/>
                  <a:pt x="17414" y="3318"/>
                </a:cubicBezTo>
                <a:cubicBezTo>
                  <a:pt x="17342" y="3290"/>
                  <a:pt x="17294" y="3318"/>
                  <a:pt x="17278" y="3332"/>
                </a:cubicBezTo>
                <a:cubicBezTo>
                  <a:pt x="17262" y="3359"/>
                  <a:pt x="17246" y="3318"/>
                  <a:pt x="17222" y="3277"/>
                </a:cubicBezTo>
                <a:cubicBezTo>
                  <a:pt x="17189" y="3222"/>
                  <a:pt x="17141" y="3167"/>
                  <a:pt x="17141" y="3153"/>
                </a:cubicBezTo>
                <a:cubicBezTo>
                  <a:pt x="17133" y="3139"/>
                  <a:pt x="17157" y="3084"/>
                  <a:pt x="17198" y="3016"/>
                </a:cubicBezTo>
                <a:cubicBezTo>
                  <a:pt x="17238" y="2961"/>
                  <a:pt x="17286" y="2810"/>
                  <a:pt x="17318" y="2810"/>
                </a:cubicBezTo>
                <a:cubicBezTo>
                  <a:pt x="17342" y="2796"/>
                  <a:pt x="17334" y="2713"/>
                  <a:pt x="17350" y="2672"/>
                </a:cubicBezTo>
                <a:cubicBezTo>
                  <a:pt x="17358" y="2617"/>
                  <a:pt x="17414" y="2494"/>
                  <a:pt x="17414" y="2411"/>
                </a:cubicBezTo>
                <a:cubicBezTo>
                  <a:pt x="17406" y="2342"/>
                  <a:pt x="17406" y="2329"/>
                  <a:pt x="17470" y="2246"/>
                </a:cubicBezTo>
                <a:cubicBezTo>
                  <a:pt x="17534" y="2164"/>
                  <a:pt x="17630" y="2040"/>
                  <a:pt x="17638" y="1985"/>
                </a:cubicBezTo>
                <a:cubicBezTo>
                  <a:pt x="17654" y="1916"/>
                  <a:pt x="17718" y="1820"/>
                  <a:pt x="17774" y="1752"/>
                </a:cubicBezTo>
                <a:cubicBezTo>
                  <a:pt x="17830" y="1683"/>
                  <a:pt x="17862" y="1710"/>
                  <a:pt x="17911" y="1614"/>
                </a:cubicBezTo>
                <a:cubicBezTo>
                  <a:pt x="17951" y="1532"/>
                  <a:pt x="18039" y="1504"/>
                  <a:pt x="18063" y="1463"/>
                </a:cubicBezTo>
                <a:cubicBezTo>
                  <a:pt x="18087" y="1422"/>
                  <a:pt x="18183" y="1312"/>
                  <a:pt x="18207" y="1257"/>
                </a:cubicBezTo>
                <a:cubicBezTo>
                  <a:pt x="18231" y="1216"/>
                  <a:pt x="18327" y="1092"/>
                  <a:pt x="18351" y="1051"/>
                </a:cubicBezTo>
                <a:cubicBezTo>
                  <a:pt x="18375" y="1010"/>
                  <a:pt x="18423" y="1023"/>
                  <a:pt x="18447" y="996"/>
                </a:cubicBezTo>
                <a:cubicBezTo>
                  <a:pt x="18471" y="955"/>
                  <a:pt x="18503" y="955"/>
                  <a:pt x="18511" y="982"/>
                </a:cubicBezTo>
                <a:cubicBezTo>
                  <a:pt x="18527" y="1010"/>
                  <a:pt x="18568" y="1023"/>
                  <a:pt x="18600" y="1010"/>
                </a:cubicBezTo>
                <a:cubicBezTo>
                  <a:pt x="18632" y="996"/>
                  <a:pt x="18688" y="1051"/>
                  <a:pt x="18696" y="1037"/>
                </a:cubicBezTo>
                <a:cubicBezTo>
                  <a:pt x="18704" y="1023"/>
                  <a:pt x="18784" y="941"/>
                  <a:pt x="18744" y="927"/>
                </a:cubicBezTo>
                <a:cubicBezTo>
                  <a:pt x="18712" y="913"/>
                  <a:pt x="18704" y="872"/>
                  <a:pt x="18664" y="900"/>
                </a:cubicBezTo>
                <a:cubicBezTo>
                  <a:pt x="18624" y="913"/>
                  <a:pt x="18608" y="886"/>
                  <a:pt x="18576" y="900"/>
                </a:cubicBezTo>
                <a:cubicBezTo>
                  <a:pt x="18552" y="913"/>
                  <a:pt x="18560" y="831"/>
                  <a:pt x="18584" y="776"/>
                </a:cubicBezTo>
                <a:cubicBezTo>
                  <a:pt x="18600" y="721"/>
                  <a:pt x="18624" y="762"/>
                  <a:pt x="18632" y="707"/>
                </a:cubicBezTo>
                <a:cubicBezTo>
                  <a:pt x="18640" y="639"/>
                  <a:pt x="18640" y="611"/>
                  <a:pt x="18624" y="584"/>
                </a:cubicBezTo>
                <a:cubicBezTo>
                  <a:pt x="18616" y="542"/>
                  <a:pt x="18632" y="460"/>
                  <a:pt x="18648" y="405"/>
                </a:cubicBezTo>
                <a:cubicBezTo>
                  <a:pt x="18672" y="364"/>
                  <a:pt x="18712" y="377"/>
                  <a:pt x="18744" y="336"/>
                </a:cubicBezTo>
                <a:cubicBezTo>
                  <a:pt x="18776" y="295"/>
                  <a:pt x="18936" y="48"/>
                  <a:pt x="18960" y="6"/>
                </a:cubicBezTo>
                <a:cubicBezTo>
                  <a:pt x="18976" y="-21"/>
                  <a:pt x="18992" y="48"/>
                  <a:pt x="18992" y="89"/>
                </a:cubicBezTo>
                <a:cubicBezTo>
                  <a:pt x="18992" y="130"/>
                  <a:pt x="19008" y="199"/>
                  <a:pt x="19032" y="213"/>
                </a:cubicBezTo>
                <a:cubicBezTo>
                  <a:pt x="19064" y="226"/>
                  <a:pt x="19088" y="254"/>
                  <a:pt x="19088" y="295"/>
                </a:cubicBezTo>
                <a:cubicBezTo>
                  <a:pt x="19088" y="336"/>
                  <a:pt x="19080" y="391"/>
                  <a:pt x="19088" y="432"/>
                </a:cubicBezTo>
                <a:cubicBezTo>
                  <a:pt x="19104" y="460"/>
                  <a:pt x="19112" y="570"/>
                  <a:pt x="19096" y="597"/>
                </a:cubicBezTo>
                <a:cubicBezTo>
                  <a:pt x="19088" y="625"/>
                  <a:pt x="19104" y="694"/>
                  <a:pt x="19152" y="652"/>
                </a:cubicBezTo>
                <a:cubicBezTo>
                  <a:pt x="19208" y="625"/>
                  <a:pt x="19281" y="707"/>
                  <a:pt x="19281" y="762"/>
                </a:cubicBezTo>
                <a:cubicBezTo>
                  <a:pt x="19281" y="817"/>
                  <a:pt x="19297" y="858"/>
                  <a:pt x="19329" y="817"/>
                </a:cubicBezTo>
                <a:cubicBezTo>
                  <a:pt x="19361" y="776"/>
                  <a:pt x="19385" y="748"/>
                  <a:pt x="19393" y="776"/>
                </a:cubicBezTo>
                <a:cubicBezTo>
                  <a:pt x="19401" y="803"/>
                  <a:pt x="19393" y="858"/>
                  <a:pt x="19401" y="886"/>
                </a:cubicBezTo>
                <a:cubicBezTo>
                  <a:pt x="19401" y="913"/>
                  <a:pt x="19441" y="955"/>
                  <a:pt x="19433" y="996"/>
                </a:cubicBezTo>
                <a:cubicBezTo>
                  <a:pt x="19425" y="1037"/>
                  <a:pt x="19425" y="1051"/>
                  <a:pt x="19385" y="1092"/>
                </a:cubicBezTo>
                <a:cubicBezTo>
                  <a:pt x="19337" y="1147"/>
                  <a:pt x="19321" y="1147"/>
                  <a:pt x="19297" y="1202"/>
                </a:cubicBezTo>
                <a:cubicBezTo>
                  <a:pt x="19265" y="1257"/>
                  <a:pt x="19233" y="1298"/>
                  <a:pt x="19216" y="1367"/>
                </a:cubicBezTo>
                <a:cubicBezTo>
                  <a:pt x="19208" y="1422"/>
                  <a:pt x="19200" y="1449"/>
                  <a:pt x="19176" y="1463"/>
                </a:cubicBezTo>
                <a:cubicBezTo>
                  <a:pt x="19152" y="1463"/>
                  <a:pt x="19024" y="1394"/>
                  <a:pt x="19000" y="1463"/>
                </a:cubicBezTo>
                <a:cubicBezTo>
                  <a:pt x="18968" y="1532"/>
                  <a:pt x="18920" y="1614"/>
                  <a:pt x="18936" y="1697"/>
                </a:cubicBezTo>
                <a:cubicBezTo>
                  <a:pt x="18952" y="1765"/>
                  <a:pt x="18952" y="1793"/>
                  <a:pt x="18944" y="1861"/>
                </a:cubicBezTo>
                <a:cubicBezTo>
                  <a:pt x="18936" y="1916"/>
                  <a:pt x="18920" y="1985"/>
                  <a:pt x="18896" y="1958"/>
                </a:cubicBezTo>
                <a:cubicBezTo>
                  <a:pt x="18864" y="1944"/>
                  <a:pt x="18840" y="1958"/>
                  <a:pt x="18824" y="1971"/>
                </a:cubicBezTo>
                <a:cubicBezTo>
                  <a:pt x="18808" y="1985"/>
                  <a:pt x="18752" y="1985"/>
                  <a:pt x="18744" y="1958"/>
                </a:cubicBezTo>
                <a:cubicBezTo>
                  <a:pt x="18728" y="1944"/>
                  <a:pt x="18696" y="1916"/>
                  <a:pt x="18688" y="1944"/>
                </a:cubicBezTo>
                <a:cubicBezTo>
                  <a:pt x="18672" y="1985"/>
                  <a:pt x="18704" y="2054"/>
                  <a:pt x="18704" y="2095"/>
                </a:cubicBezTo>
                <a:cubicBezTo>
                  <a:pt x="18704" y="2150"/>
                  <a:pt x="18736" y="2177"/>
                  <a:pt x="18776" y="2150"/>
                </a:cubicBezTo>
                <a:cubicBezTo>
                  <a:pt x="18816" y="2123"/>
                  <a:pt x="18824" y="2081"/>
                  <a:pt x="18856" y="2123"/>
                </a:cubicBezTo>
                <a:cubicBezTo>
                  <a:pt x="18888" y="2164"/>
                  <a:pt x="18912" y="2150"/>
                  <a:pt x="18944" y="2205"/>
                </a:cubicBezTo>
                <a:cubicBezTo>
                  <a:pt x="18976" y="2246"/>
                  <a:pt x="18992" y="2246"/>
                  <a:pt x="19000" y="2342"/>
                </a:cubicBezTo>
                <a:cubicBezTo>
                  <a:pt x="19008" y="2452"/>
                  <a:pt x="19040" y="2411"/>
                  <a:pt x="19056" y="2521"/>
                </a:cubicBezTo>
                <a:cubicBezTo>
                  <a:pt x="19072" y="2617"/>
                  <a:pt x="19072" y="2603"/>
                  <a:pt x="19072" y="2672"/>
                </a:cubicBezTo>
                <a:cubicBezTo>
                  <a:pt x="19072" y="2755"/>
                  <a:pt x="19056" y="2755"/>
                  <a:pt x="19032" y="2796"/>
                </a:cubicBezTo>
                <a:cubicBezTo>
                  <a:pt x="19008" y="2823"/>
                  <a:pt x="19016" y="2864"/>
                  <a:pt x="18976" y="2906"/>
                </a:cubicBezTo>
                <a:cubicBezTo>
                  <a:pt x="18936" y="2933"/>
                  <a:pt x="18896" y="2974"/>
                  <a:pt x="18896" y="3029"/>
                </a:cubicBezTo>
                <a:cubicBezTo>
                  <a:pt x="18888" y="3071"/>
                  <a:pt x="18944" y="3098"/>
                  <a:pt x="18928" y="3126"/>
                </a:cubicBezTo>
                <a:cubicBezTo>
                  <a:pt x="18912" y="3139"/>
                  <a:pt x="18984" y="3112"/>
                  <a:pt x="18960" y="3057"/>
                </a:cubicBezTo>
                <a:cubicBezTo>
                  <a:pt x="18936" y="2988"/>
                  <a:pt x="18976" y="2933"/>
                  <a:pt x="18992" y="2933"/>
                </a:cubicBezTo>
                <a:cubicBezTo>
                  <a:pt x="19000" y="2933"/>
                  <a:pt x="19104" y="2974"/>
                  <a:pt x="19120" y="2919"/>
                </a:cubicBezTo>
                <a:cubicBezTo>
                  <a:pt x="19128" y="2864"/>
                  <a:pt x="19128" y="2768"/>
                  <a:pt x="19184" y="2796"/>
                </a:cubicBezTo>
                <a:cubicBezTo>
                  <a:pt x="19249" y="2823"/>
                  <a:pt x="19216" y="2796"/>
                  <a:pt x="19265" y="2782"/>
                </a:cubicBezTo>
                <a:cubicBezTo>
                  <a:pt x="19305" y="2768"/>
                  <a:pt x="19353" y="2796"/>
                  <a:pt x="19377" y="2837"/>
                </a:cubicBezTo>
                <a:cubicBezTo>
                  <a:pt x="19401" y="2864"/>
                  <a:pt x="19473" y="2796"/>
                  <a:pt x="19489" y="2768"/>
                </a:cubicBezTo>
                <a:cubicBezTo>
                  <a:pt x="19505" y="2741"/>
                  <a:pt x="19553" y="2755"/>
                  <a:pt x="19561" y="2768"/>
                </a:cubicBezTo>
                <a:cubicBezTo>
                  <a:pt x="19577" y="2796"/>
                  <a:pt x="19633" y="2768"/>
                  <a:pt x="19649" y="2755"/>
                </a:cubicBezTo>
                <a:cubicBezTo>
                  <a:pt x="19665" y="2741"/>
                  <a:pt x="19793" y="2919"/>
                  <a:pt x="19777" y="2961"/>
                </a:cubicBezTo>
                <a:cubicBezTo>
                  <a:pt x="19753" y="3016"/>
                  <a:pt x="19673" y="3139"/>
                  <a:pt x="19641" y="3194"/>
                </a:cubicBezTo>
                <a:cubicBezTo>
                  <a:pt x="19609" y="3249"/>
                  <a:pt x="19553" y="3263"/>
                  <a:pt x="19561" y="3332"/>
                </a:cubicBezTo>
                <a:cubicBezTo>
                  <a:pt x="19577" y="3387"/>
                  <a:pt x="19601" y="3483"/>
                  <a:pt x="19617" y="3524"/>
                </a:cubicBezTo>
                <a:cubicBezTo>
                  <a:pt x="19633" y="3579"/>
                  <a:pt x="19665" y="3689"/>
                  <a:pt x="19649" y="3785"/>
                </a:cubicBezTo>
                <a:cubicBezTo>
                  <a:pt x="19641" y="3881"/>
                  <a:pt x="19657" y="3881"/>
                  <a:pt x="19673" y="3977"/>
                </a:cubicBezTo>
                <a:cubicBezTo>
                  <a:pt x="19681" y="4087"/>
                  <a:pt x="19705" y="4142"/>
                  <a:pt x="19697" y="4252"/>
                </a:cubicBezTo>
                <a:cubicBezTo>
                  <a:pt x="19697" y="4348"/>
                  <a:pt x="19721" y="4541"/>
                  <a:pt x="19745" y="4596"/>
                </a:cubicBezTo>
                <a:cubicBezTo>
                  <a:pt x="19761" y="4651"/>
                  <a:pt x="19801" y="4733"/>
                  <a:pt x="19809" y="4788"/>
                </a:cubicBezTo>
                <a:cubicBezTo>
                  <a:pt x="19817" y="4843"/>
                  <a:pt x="19841" y="4912"/>
                  <a:pt x="19849" y="4994"/>
                </a:cubicBezTo>
                <a:cubicBezTo>
                  <a:pt x="19849" y="5077"/>
                  <a:pt x="19857" y="5187"/>
                  <a:pt x="19873" y="5228"/>
                </a:cubicBezTo>
                <a:cubicBezTo>
                  <a:pt x="19881" y="5255"/>
                  <a:pt x="19946" y="5365"/>
                  <a:pt x="19970" y="5379"/>
                </a:cubicBezTo>
                <a:cubicBezTo>
                  <a:pt x="19994" y="5406"/>
                  <a:pt x="19970" y="5475"/>
                  <a:pt x="19914" y="5475"/>
                </a:cubicBezTo>
                <a:cubicBezTo>
                  <a:pt x="19849" y="5475"/>
                  <a:pt x="19817" y="5503"/>
                  <a:pt x="19793" y="5530"/>
                </a:cubicBezTo>
                <a:cubicBezTo>
                  <a:pt x="19769" y="5544"/>
                  <a:pt x="19705" y="5585"/>
                  <a:pt x="19673" y="5805"/>
                </a:cubicBezTo>
                <a:cubicBezTo>
                  <a:pt x="19633" y="6025"/>
                  <a:pt x="19641" y="6080"/>
                  <a:pt x="19673" y="6176"/>
                </a:cubicBezTo>
                <a:cubicBezTo>
                  <a:pt x="19705" y="6286"/>
                  <a:pt x="19729" y="6410"/>
                  <a:pt x="19729" y="6410"/>
                </a:cubicBezTo>
                <a:cubicBezTo>
                  <a:pt x="19729" y="6410"/>
                  <a:pt x="19649" y="6368"/>
                  <a:pt x="19633" y="6341"/>
                </a:cubicBezTo>
                <a:cubicBezTo>
                  <a:pt x="19617" y="6300"/>
                  <a:pt x="19561" y="6258"/>
                  <a:pt x="19561" y="6258"/>
                </a:cubicBezTo>
                <a:cubicBezTo>
                  <a:pt x="19561" y="6258"/>
                  <a:pt x="19569" y="6492"/>
                  <a:pt x="19593" y="6561"/>
                </a:cubicBezTo>
                <a:cubicBezTo>
                  <a:pt x="19617" y="6629"/>
                  <a:pt x="19649" y="6629"/>
                  <a:pt x="19625" y="6671"/>
                </a:cubicBezTo>
                <a:cubicBezTo>
                  <a:pt x="19593" y="6712"/>
                  <a:pt x="19545" y="6657"/>
                  <a:pt x="19545" y="6753"/>
                </a:cubicBezTo>
                <a:cubicBezTo>
                  <a:pt x="19545" y="6849"/>
                  <a:pt x="19553" y="6849"/>
                  <a:pt x="19529" y="6877"/>
                </a:cubicBezTo>
                <a:cubicBezTo>
                  <a:pt x="19505" y="6904"/>
                  <a:pt x="19513" y="6904"/>
                  <a:pt x="19537" y="6987"/>
                </a:cubicBezTo>
                <a:cubicBezTo>
                  <a:pt x="19553" y="7069"/>
                  <a:pt x="19625" y="7110"/>
                  <a:pt x="19641" y="7193"/>
                </a:cubicBezTo>
                <a:cubicBezTo>
                  <a:pt x="19657" y="7275"/>
                  <a:pt x="19697" y="7316"/>
                  <a:pt x="19721" y="7426"/>
                </a:cubicBezTo>
                <a:cubicBezTo>
                  <a:pt x="19745" y="7550"/>
                  <a:pt x="19801" y="7770"/>
                  <a:pt x="19841" y="7839"/>
                </a:cubicBezTo>
                <a:cubicBezTo>
                  <a:pt x="19889" y="7894"/>
                  <a:pt x="19986" y="7866"/>
                  <a:pt x="19970" y="7797"/>
                </a:cubicBezTo>
                <a:cubicBezTo>
                  <a:pt x="19962" y="7742"/>
                  <a:pt x="19978" y="7646"/>
                  <a:pt x="20018" y="7619"/>
                </a:cubicBezTo>
                <a:cubicBezTo>
                  <a:pt x="20066" y="7605"/>
                  <a:pt x="20114" y="7674"/>
                  <a:pt x="20114" y="7742"/>
                </a:cubicBezTo>
                <a:cubicBezTo>
                  <a:pt x="20114" y="7811"/>
                  <a:pt x="20146" y="7852"/>
                  <a:pt x="20178" y="7880"/>
                </a:cubicBezTo>
                <a:cubicBezTo>
                  <a:pt x="20210" y="7894"/>
                  <a:pt x="20282" y="7976"/>
                  <a:pt x="20298" y="7948"/>
                </a:cubicBezTo>
                <a:cubicBezTo>
                  <a:pt x="20306" y="7921"/>
                  <a:pt x="20362" y="7880"/>
                  <a:pt x="20402" y="7907"/>
                </a:cubicBezTo>
                <a:cubicBezTo>
                  <a:pt x="20434" y="7935"/>
                  <a:pt x="20514" y="8031"/>
                  <a:pt x="20474" y="8100"/>
                </a:cubicBezTo>
                <a:cubicBezTo>
                  <a:pt x="20442" y="8155"/>
                  <a:pt x="20402" y="8141"/>
                  <a:pt x="20394" y="8141"/>
                </a:cubicBezTo>
                <a:cubicBezTo>
                  <a:pt x="20378" y="8155"/>
                  <a:pt x="20386" y="8210"/>
                  <a:pt x="20386" y="8264"/>
                </a:cubicBezTo>
                <a:cubicBezTo>
                  <a:pt x="20394" y="8333"/>
                  <a:pt x="20426" y="8347"/>
                  <a:pt x="20450" y="8443"/>
                </a:cubicBezTo>
                <a:cubicBezTo>
                  <a:pt x="20482" y="8526"/>
                  <a:pt x="20498" y="8539"/>
                  <a:pt x="20579" y="8608"/>
                </a:cubicBezTo>
                <a:cubicBezTo>
                  <a:pt x="20659" y="8677"/>
                  <a:pt x="20731" y="8594"/>
                  <a:pt x="20747" y="8663"/>
                </a:cubicBezTo>
                <a:cubicBezTo>
                  <a:pt x="20763" y="8745"/>
                  <a:pt x="20771" y="8869"/>
                  <a:pt x="20747" y="8924"/>
                </a:cubicBezTo>
                <a:cubicBezTo>
                  <a:pt x="20715" y="8979"/>
                  <a:pt x="20667" y="8924"/>
                  <a:pt x="20667" y="9089"/>
                </a:cubicBezTo>
                <a:cubicBezTo>
                  <a:pt x="20675" y="9254"/>
                  <a:pt x="20667" y="9323"/>
                  <a:pt x="20699" y="9391"/>
                </a:cubicBezTo>
                <a:cubicBezTo>
                  <a:pt x="20723" y="9460"/>
                  <a:pt x="20939" y="9597"/>
                  <a:pt x="20947" y="9639"/>
                </a:cubicBezTo>
                <a:cubicBezTo>
                  <a:pt x="20955" y="9680"/>
                  <a:pt x="20883" y="9666"/>
                  <a:pt x="20883" y="9735"/>
                </a:cubicBezTo>
                <a:cubicBezTo>
                  <a:pt x="20875" y="9803"/>
                  <a:pt x="20883" y="9845"/>
                  <a:pt x="20883" y="9941"/>
                </a:cubicBezTo>
                <a:cubicBezTo>
                  <a:pt x="20883" y="10037"/>
                  <a:pt x="20899" y="10078"/>
                  <a:pt x="20931" y="10147"/>
                </a:cubicBezTo>
                <a:cubicBezTo>
                  <a:pt x="20963" y="10216"/>
                  <a:pt x="21059" y="10298"/>
                  <a:pt x="21083" y="10408"/>
                </a:cubicBezTo>
                <a:cubicBezTo>
                  <a:pt x="21107" y="10518"/>
                  <a:pt x="21139" y="11136"/>
                  <a:pt x="21139" y="11136"/>
                </a:cubicBezTo>
                <a:cubicBezTo>
                  <a:pt x="21139" y="11136"/>
                  <a:pt x="21067" y="11054"/>
                  <a:pt x="21011" y="11040"/>
                </a:cubicBezTo>
                <a:cubicBezTo>
                  <a:pt x="20955" y="11026"/>
                  <a:pt x="20875" y="10930"/>
                  <a:pt x="20811" y="10848"/>
                </a:cubicBezTo>
                <a:cubicBezTo>
                  <a:pt x="20739" y="10752"/>
                  <a:pt x="20699" y="10834"/>
                  <a:pt x="20554" y="10683"/>
                </a:cubicBezTo>
                <a:cubicBezTo>
                  <a:pt x="20410" y="10518"/>
                  <a:pt x="20218" y="10339"/>
                  <a:pt x="20098" y="10243"/>
                </a:cubicBezTo>
                <a:cubicBezTo>
                  <a:pt x="19986" y="10133"/>
                  <a:pt x="19785" y="9803"/>
                  <a:pt x="19721" y="9666"/>
                </a:cubicBezTo>
                <a:cubicBezTo>
                  <a:pt x="19649" y="9529"/>
                  <a:pt x="19665" y="9336"/>
                  <a:pt x="19625" y="9240"/>
                </a:cubicBezTo>
                <a:cubicBezTo>
                  <a:pt x="19585" y="9158"/>
                  <a:pt x="19513" y="9130"/>
                  <a:pt x="19489" y="9089"/>
                </a:cubicBezTo>
                <a:cubicBezTo>
                  <a:pt x="19473" y="9048"/>
                  <a:pt x="19521" y="9034"/>
                  <a:pt x="19529" y="8965"/>
                </a:cubicBezTo>
                <a:cubicBezTo>
                  <a:pt x="19537" y="8910"/>
                  <a:pt x="19489" y="8842"/>
                  <a:pt x="19521" y="8773"/>
                </a:cubicBezTo>
                <a:cubicBezTo>
                  <a:pt x="19553" y="8718"/>
                  <a:pt x="19577" y="8622"/>
                  <a:pt x="19553" y="8567"/>
                </a:cubicBezTo>
                <a:cubicBezTo>
                  <a:pt x="19529" y="8512"/>
                  <a:pt x="19521" y="8196"/>
                  <a:pt x="19457" y="8100"/>
                </a:cubicBezTo>
                <a:cubicBezTo>
                  <a:pt x="19401" y="8003"/>
                  <a:pt x="19377" y="7866"/>
                  <a:pt x="19377" y="7770"/>
                </a:cubicBezTo>
                <a:cubicBezTo>
                  <a:pt x="19377" y="7660"/>
                  <a:pt x="19369" y="7564"/>
                  <a:pt x="19337" y="7495"/>
                </a:cubicBezTo>
                <a:cubicBezTo>
                  <a:pt x="19305" y="7413"/>
                  <a:pt x="19321" y="7275"/>
                  <a:pt x="19281" y="7220"/>
                </a:cubicBezTo>
                <a:cubicBezTo>
                  <a:pt x="19241" y="7179"/>
                  <a:pt x="19241" y="7138"/>
                  <a:pt x="19241" y="7028"/>
                </a:cubicBezTo>
                <a:cubicBezTo>
                  <a:pt x="19233" y="6904"/>
                  <a:pt x="19289" y="6835"/>
                  <a:pt x="19249" y="6753"/>
                </a:cubicBezTo>
                <a:cubicBezTo>
                  <a:pt x="19208" y="6684"/>
                  <a:pt x="19184" y="6629"/>
                  <a:pt x="19184" y="6561"/>
                </a:cubicBezTo>
                <a:cubicBezTo>
                  <a:pt x="19176" y="6506"/>
                  <a:pt x="19144" y="6547"/>
                  <a:pt x="19088" y="6478"/>
                </a:cubicBezTo>
                <a:cubicBezTo>
                  <a:pt x="19032" y="6396"/>
                  <a:pt x="18944" y="6286"/>
                  <a:pt x="18936" y="6217"/>
                </a:cubicBezTo>
                <a:cubicBezTo>
                  <a:pt x="18920" y="6148"/>
                  <a:pt x="18920" y="6066"/>
                  <a:pt x="18944" y="6025"/>
                </a:cubicBezTo>
                <a:cubicBezTo>
                  <a:pt x="18968" y="5997"/>
                  <a:pt x="18960" y="5915"/>
                  <a:pt x="18920" y="5970"/>
                </a:cubicBezTo>
                <a:cubicBezTo>
                  <a:pt x="18880" y="6025"/>
                  <a:pt x="18832" y="6162"/>
                  <a:pt x="18816" y="6245"/>
                </a:cubicBezTo>
                <a:cubicBezTo>
                  <a:pt x="18808" y="6327"/>
                  <a:pt x="18816" y="6382"/>
                  <a:pt x="18864" y="6464"/>
                </a:cubicBezTo>
                <a:cubicBezTo>
                  <a:pt x="18912" y="6547"/>
                  <a:pt x="18928" y="6616"/>
                  <a:pt x="18984" y="6588"/>
                </a:cubicBezTo>
                <a:cubicBezTo>
                  <a:pt x="19040" y="6561"/>
                  <a:pt x="19064" y="6657"/>
                  <a:pt x="19040" y="6698"/>
                </a:cubicBezTo>
                <a:cubicBezTo>
                  <a:pt x="19008" y="6753"/>
                  <a:pt x="18984" y="6781"/>
                  <a:pt x="18992" y="6822"/>
                </a:cubicBezTo>
                <a:cubicBezTo>
                  <a:pt x="19000" y="6863"/>
                  <a:pt x="19048" y="7248"/>
                  <a:pt x="19064" y="7330"/>
                </a:cubicBezTo>
                <a:cubicBezTo>
                  <a:pt x="19072" y="7399"/>
                  <a:pt x="19080" y="7509"/>
                  <a:pt x="19064" y="7509"/>
                </a:cubicBezTo>
                <a:cubicBezTo>
                  <a:pt x="19048" y="7509"/>
                  <a:pt x="19016" y="7399"/>
                  <a:pt x="18984" y="7440"/>
                </a:cubicBezTo>
                <a:cubicBezTo>
                  <a:pt x="18952" y="7468"/>
                  <a:pt x="18896" y="7454"/>
                  <a:pt x="18864" y="7399"/>
                </a:cubicBezTo>
                <a:cubicBezTo>
                  <a:pt x="18840" y="7344"/>
                  <a:pt x="18800" y="7179"/>
                  <a:pt x="18768" y="7220"/>
                </a:cubicBezTo>
                <a:cubicBezTo>
                  <a:pt x="18728" y="7261"/>
                  <a:pt x="18712" y="7385"/>
                  <a:pt x="18696" y="7385"/>
                </a:cubicBezTo>
                <a:cubicBezTo>
                  <a:pt x="18680" y="7385"/>
                  <a:pt x="18648" y="7426"/>
                  <a:pt x="18632" y="7468"/>
                </a:cubicBezTo>
                <a:cubicBezTo>
                  <a:pt x="18616" y="7523"/>
                  <a:pt x="18632" y="7619"/>
                  <a:pt x="18600" y="7674"/>
                </a:cubicBezTo>
                <a:cubicBezTo>
                  <a:pt x="18568" y="7715"/>
                  <a:pt x="18560" y="7770"/>
                  <a:pt x="18568" y="7839"/>
                </a:cubicBezTo>
                <a:cubicBezTo>
                  <a:pt x="18568" y="7921"/>
                  <a:pt x="18535" y="7948"/>
                  <a:pt x="18592" y="8017"/>
                </a:cubicBezTo>
                <a:cubicBezTo>
                  <a:pt x="18656" y="8100"/>
                  <a:pt x="18648" y="8100"/>
                  <a:pt x="18648" y="8182"/>
                </a:cubicBezTo>
                <a:cubicBezTo>
                  <a:pt x="18656" y="8251"/>
                  <a:pt x="18664" y="8306"/>
                  <a:pt x="18688" y="8388"/>
                </a:cubicBezTo>
                <a:cubicBezTo>
                  <a:pt x="18720" y="8457"/>
                  <a:pt x="18688" y="8498"/>
                  <a:pt x="18680" y="8567"/>
                </a:cubicBezTo>
                <a:cubicBezTo>
                  <a:pt x="18680" y="8635"/>
                  <a:pt x="18696" y="8718"/>
                  <a:pt x="18728" y="8800"/>
                </a:cubicBezTo>
                <a:cubicBezTo>
                  <a:pt x="18752" y="8897"/>
                  <a:pt x="18768" y="8910"/>
                  <a:pt x="18768" y="8979"/>
                </a:cubicBezTo>
                <a:cubicBezTo>
                  <a:pt x="18768" y="9034"/>
                  <a:pt x="18800" y="9089"/>
                  <a:pt x="18816" y="9089"/>
                </a:cubicBezTo>
                <a:cubicBezTo>
                  <a:pt x="18840" y="9089"/>
                  <a:pt x="18872" y="9034"/>
                  <a:pt x="18880" y="8965"/>
                </a:cubicBezTo>
                <a:cubicBezTo>
                  <a:pt x="18880" y="8910"/>
                  <a:pt x="18968" y="8924"/>
                  <a:pt x="18984" y="9020"/>
                </a:cubicBezTo>
                <a:cubicBezTo>
                  <a:pt x="19000" y="9116"/>
                  <a:pt x="18944" y="9116"/>
                  <a:pt x="18928" y="9171"/>
                </a:cubicBezTo>
                <a:cubicBezTo>
                  <a:pt x="18912" y="9226"/>
                  <a:pt x="18976" y="9309"/>
                  <a:pt x="18928" y="9323"/>
                </a:cubicBezTo>
                <a:cubicBezTo>
                  <a:pt x="18880" y="9336"/>
                  <a:pt x="18856" y="9350"/>
                  <a:pt x="18848" y="9405"/>
                </a:cubicBezTo>
                <a:cubicBezTo>
                  <a:pt x="18840" y="9460"/>
                  <a:pt x="18840" y="9515"/>
                  <a:pt x="18832" y="9584"/>
                </a:cubicBezTo>
                <a:cubicBezTo>
                  <a:pt x="18832" y="9639"/>
                  <a:pt x="18784" y="9597"/>
                  <a:pt x="18776" y="9680"/>
                </a:cubicBezTo>
                <a:cubicBezTo>
                  <a:pt x="18768" y="9748"/>
                  <a:pt x="18728" y="9900"/>
                  <a:pt x="18680" y="9900"/>
                </a:cubicBezTo>
                <a:cubicBezTo>
                  <a:pt x="18632" y="9886"/>
                  <a:pt x="18600" y="9845"/>
                  <a:pt x="18632" y="9790"/>
                </a:cubicBezTo>
                <a:cubicBezTo>
                  <a:pt x="18664" y="9721"/>
                  <a:pt x="18704" y="9666"/>
                  <a:pt x="18672" y="9666"/>
                </a:cubicBezTo>
                <a:cubicBezTo>
                  <a:pt x="18632" y="9666"/>
                  <a:pt x="18600" y="9625"/>
                  <a:pt x="18552" y="9694"/>
                </a:cubicBezTo>
                <a:cubicBezTo>
                  <a:pt x="18503" y="9748"/>
                  <a:pt x="18576" y="9817"/>
                  <a:pt x="18519" y="9831"/>
                </a:cubicBezTo>
                <a:cubicBezTo>
                  <a:pt x="18471" y="9831"/>
                  <a:pt x="18375" y="9858"/>
                  <a:pt x="18351" y="9913"/>
                </a:cubicBezTo>
                <a:cubicBezTo>
                  <a:pt x="18319" y="9968"/>
                  <a:pt x="18303" y="9982"/>
                  <a:pt x="18311" y="10064"/>
                </a:cubicBezTo>
                <a:cubicBezTo>
                  <a:pt x="18327" y="10161"/>
                  <a:pt x="18351" y="10147"/>
                  <a:pt x="18335" y="10188"/>
                </a:cubicBezTo>
                <a:cubicBezTo>
                  <a:pt x="18311" y="10229"/>
                  <a:pt x="18407" y="10257"/>
                  <a:pt x="18351" y="10326"/>
                </a:cubicBezTo>
                <a:cubicBezTo>
                  <a:pt x="18295" y="10394"/>
                  <a:pt x="18255" y="10326"/>
                  <a:pt x="18247" y="10408"/>
                </a:cubicBezTo>
                <a:cubicBezTo>
                  <a:pt x="18231" y="10504"/>
                  <a:pt x="18215" y="10518"/>
                  <a:pt x="18167" y="10573"/>
                </a:cubicBezTo>
                <a:cubicBezTo>
                  <a:pt x="18127" y="10628"/>
                  <a:pt x="18063" y="10628"/>
                  <a:pt x="18079" y="10683"/>
                </a:cubicBezTo>
                <a:cubicBezTo>
                  <a:pt x="18087" y="10752"/>
                  <a:pt x="18135" y="10806"/>
                  <a:pt x="18087" y="10820"/>
                </a:cubicBezTo>
                <a:cubicBezTo>
                  <a:pt x="18039" y="10848"/>
                  <a:pt x="18007" y="10834"/>
                  <a:pt x="17975" y="10875"/>
                </a:cubicBezTo>
                <a:cubicBezTo>
                  <a:pt x="17935" y="10916"/>
                  <a:pt x="17758" y="11136"/>
                  <a:pt x="17710" y="11329"/>
                </a:cubicBezTo>
                <a:cubicBezTo>
                  <a:pt x="17654" y="11521"/>
                  <a:pt x="17654" y="11617"/>
                  <a:pt x="17678" y="11713"/>
                </a:cubicBezTo>
                <a:cubicBezTo>
                  <a:pt x="17694" y="11823"/>
                  <a:pt x="17686" y="11961"/>
                  <a:pt x="17670" y="12043"/>
                </a:cubicBezTo>
                <a:cubicBezTo>
                  <a:pt x="17654" y="12112"/>
                  <a:pt x="17742" y="12235"/>
                  <a:pt x="17710" y="12359"/>
                </a:cubicBezTo>
                <a:cubicBezTo>
                  <a:pt x="17686" y="12483"/>
                  <a:pt x="17710" y="12744"/>
                  <a:pt x="17710" y="12868"/>
                </a:cubicBezTo>
                <a:cubicBezTo>
                  <a:pt x="17710" y="12977"/>
                  <a:pt x="17702" y="13294"/>
                  <a:pt x="17718" y="13458"/>
                </a:cubicBezTo>
                <a:cubicBezTo>
                  <a:pt x="17726" y="13623"/>
                  <a:pt x="17646" y="13816"/>
                  <a:pt x="17630" y="13967"/>
                </a:cubicBezTo>
                <a:cubicBezTo>
                  <a:pt x="17614" y="14132"/>
                  <a:pt x="17654" y="14255"/>
                  <a:pt x="17614" y="14338"/>
                </a:cubicBezTo>
                <a:cubicBezTo>
                  <a:pt x="17574" y="14420"/>
                  <a:pt x="17670" y="14626"/>
                  <a:pt x="17774" y="14448"/>
                </a:cubicBezTo>
                <a:cubicBezTo>
                  <a:pt x="17879" y="14255"/>
                  <a:pt x="17887" y="14242"/>
                  <a:pt x="17935" y="14406"/>
                </a:cubicBezTo>
                <a:cubicBezTo>
                  <a:pt x="17975" y="14571"/>
                  <a:pt x="18023" y="14640"/>
                  <a:pt x="18039" y="14571"/>
                </a:cubicBezTo>
                <a:cubicBezTo>
                  <a:pt x="18047" y="14503"/>
                  <a:pt x="18055" y="14516"/>
                  <a:pt x="18023" y="14434"/>
                </a:cubicBezTo>
                <a:cubicBezTo>
                  <a:pt x="17983" y="14352"/>
                  <a:pt x="17999" y="14200"/>
                  <a:pt x="18031" y="14297"/>
                </a:cubicBezTo>
                <a:cubicBezTo>
                  <a:pt x="18063" y="14393"/>
                  <a:pt x="18087" y="14434"/>
                  <a:pt x="18103" y="14406"/>
                </a:cubicBezTo>
                <a:cubicBezTo>
                  <a:pt x="18111" y="14379"/>
                  <a:pt x="18151" y="14352"/>
                  <a:pt x="18151" y="14420"/>
                </a:cubicBezTo>
                <a:cubicBezTo>
                  <a:pt x="18151" y="14475"/>
                  <a:pt x="18111" y="14613"/>
                  <a:pt x="18135" y="14613"/>
                </a:cubicBezTo>
                <a:cubicBezTo>
                  <a:pt x="18159" y="14626"/>
                  <a:pt x="18239" y="14503"/>
                  <a:pt x="18239" y="14461"/>
                </a:cubicBezTo>
                <a:cubicBezTo>
                  <a:pt x="18231" y="14420"/>
                  <a:pt x="18231" y="14365"/>
                  <a:pt x="18247" y="14324"/>
                </a:cubicBezTo>
                <a:cubicBezTo>
                  <a:pt x="18255" y="14283"/>
                  <a:pt x="18247" y="14187"/>
                  <a:pt x="18207" y="14145"/>
                </a:cubicBezTo>
                <a:cubicBezTo>
                  <a:pt x="18167" y="14104"/>
                  <a:pt x="18183" y="14035"/>
                  <a:pt x="18215" y="14022"/>
                </a:cubicBezTo>
                <a:cubicBezTo>
                  <a:pt x="18239" y="14008"/>
                  <a:pt x="18303" y="13981"/>
                  <a:pt x="18311" y="13939"/>
                </a:cubicBezTo>
                <a:cubicBezTo>
                  <a:pt x="18319" y="13898"/>
                  <a:pt x="18383" y="13843"/>
                  <a:pt x="18439" y="13871"/>
                </a:cubicBezTo>
                <a:cubicBezTo>
                  <a:pt x="18487" y="13912"/>
                  <a:pt x="18527" y="13926"/>
                  <a:pt x="18584" y="13926"/>
                </a:cubicBezTo>
                <a:cubicBezTo>
                  <a:pt x="18640" y="13926"/>
                  <a:pt x="18768" y="13884"/>
                  <a:pt x="18768" y="13953"/>
                </a:cubicBezTo>
                <a:cubicBezTo>
                  <a:pt x="18768" y="14022"/>
                  <a:pt x="18784" y="14063"/>
                  <a:pt x="18768" y="14090"/>
                </a:cubicBezTo>
                <a:cubicBezTo>
                  <a:pt x="18760" y="14118"/>
                  <a:pt x="18840" y="14173"/>
                  <a:pt x="18864" y="14200"/>
                </a:cubicBezTo>
                <a:cubicBezTo>
                  <a:pt x="18896" y="14214"/>
                  <a:pt x="18912" y="14242"/>
                  <a:pt x="18920" y="14283"/>
                </a:cubicBezTo>
                <a:cubicBezTo>
                  <a:pt x="18928" y="14338"/>
                  <a:pt x="18944" y="14324"/>
                  <a:pt x="18968" y="14352"/>
                </a:cubicBezTo>
                <a:cubicBezTo>
                  <a:pt x="18984" y="14379"/>
                  <a:pt x="19008" y="14324"/>
                  <a:pt x="19016" y="14420"/>
                </a:cubicBezTo>
                <a:cubicBezTo>
                  <a:pt x="19024" y="14530"/>
                  <a:pt x="19032" y="14558"/>
                  <a:pt x="19032" y="14626"/>
                </a:cubicBezTo>
                <a:cubicBezTo>
                  <a:pt x="19040" y="14709"/>
                  <a:pt x="19064" y="14777"/>
                  <a:pt x="19064" y="14791"/>
                </a:cubicBezTo>
                <a:cubicBezTo>
                  <a:pt x="19064" y="14805"/>
                  <a:pt x="19104" y="15039"/>
                  <a:pt x="19160" y="15148"/>
                </a:cubicBezTo>
                <a:cubicBezTo>
                  <a:pt x="19208" y="15258"/>
                  <a:pt x="19289" y="15258"/>
                  <a:pt x="19305" y="15355"/>
                </a:cubicBezTo>
                <a:cubicBezTo>
                  <a:pt x="19321" y="15451"/>
                  <a:pt x="19337" y="15451"/>
                  <a:pt x="19361" y="15506"/>
                </a:cubicBezTo>
                <a:cubicBezTo>
                  <a:pt x="19377" y="15561"/>
                  <a:pt x="19393" y="15629"/>
                  <a:pt x="19417" y="15726"/>
                </a:cubicBezTo>
                <a:cubicBezTo>
                  <a:pt x="19441" y="15835"/>
                  <a:pt x="19553" y="16055"/>
                  <a:pt x="19561" y="16138"/>
                </a:cubicBezTo>
                <a:cubicBezTo>
                  <a:pt x="19561" y="16206"/>
                  <a:pt x="19521" y="16344"/>
                  <a:pt x="19537" y="16536"/>
                </a:cubicBezTo>
                <a:cubicBezTo>
                  <a:pt x="19561" y="16715"/>
                  <a:pt x="19569" y="16660"/>
                  <a:pt x="19585" y="16852"/>
                </a:cubicBezTo>
                <a:cubicBezTo>
                  <a:pt x="19601" y="17045"/>
                  <a:pt x="19577" y="17058"/>
                  <a:pt x="19617" y="17168"/>
                </a:cubicBezTo>
                <a:cubicBezTo>
                  <a:pt x="19657" y="17264"/>
                  <a:pt x="19657" y="17361"/>
                  <a:pt x="19665" y="17457"/>
                </a:cubicBezTo>
                <a:cubicBezTo>
                  <a:pt x="19665" y="17553"/>
                  <a:pt x="19641" y="17979"/>
                  <a:pt x="19641" y="18144"/>
                </a:cubicBezTo>
                <a:cubicBezTo>
                  <a:pt x="19649" y="18309"/>
                  <a:pt x="19673" y="18336"/>
                  <a:pt x="19649" y="18501"/>
                </a:cubicBezTo>
                <a:cubicBezTo>
                  <a:pt x="19625" y="18680"/>
                  <a:pt x="19617" y="18666"/>
                  <a:pt x="19633" y="18735"/>
                </a:cubicBezTo>
                <a:cubicBezTo>
                  <a:pt x="19649" y="18803"/>
                  <a:pt x="19657" y="19051"/>
                  <a:pt x="19649" y="19147"/>
                </a:cubicBezTo>
                <a:cubicBezTo>
                  <a:pt x="19649" y="19243"/>
                  <a:pt x="19625" y="19408"/>
                  <a:pt x="19601" y="19504"/>
                </a:cubicBezTo>
                <a:cubicBezTo>
                  <a:pt x="19577" y="19600"/>
                  <a:pt x="19553" y="19587"/>
                  <a:pt x="19553" y="19669"/>
                </a:cubicBezTo>
                <a:cubicBezTo>
                  <a:pt x="19545" y="19738"/>
                  <a:pt x="19497" y="19820"/>
                  <a:pt x="19481" y="19848"/>
                </a:cubicBezTo>
                <a:cubicBezTo>
                  <a:pt x="19465" y="19889"/>
                  <a:pt x="19449" y="19985"/>
                  <a:pt x="19433" y="19985"/>
                </a:cubicBezTo>
                <a:cubicBezTo>
                  <a:pt x="19417" y="19971"/>
                  <a:pt x="19369" y="19971"/>
                  <a:pt x="19345" y="19999"/>
                </a:cubicBezTo>
                <a:cubicBezTo>
                  <a:pt x="19329" y="20040"/>
                  <a:pt x="19321" y="20026"/>
                  <a:pt x="19305" y="20040"/>
                </a:cubicBezTo>
                <a:cubicBezTo>
                  <a:pt x="19281" y="20054"/>
                  <a:pt x="19257" y="20095"/>
                  <a:pt x="19241" y="20054"/>
                </a:cubicBezTo>
                <a:cubicBezTo>
                  <a:pt x="19233" y="20013"/>
                  <a:pt x="19200" y="19930"/>
                  <a:pt x="19184" y="19971"/>
                </a:cubicBezTo>
                <a:cubicBezTo>
                  <a:pt x="19176" y="20013"/>
                  <a:pt x="19152" y="20040"/>
                  <a:pt x="19136" y="20013"/>
                </a:cubicBezTo>
                <a:cubicBezTo>
                  <a:pt x="19112" y="19985"/>
                  <a:pt x="19080" y="20068"/>
                  <a:pt x="19088" y="20123"/>
                </a:cubicBezTo>
                <a:cubicBezTo>
                  <a:pt x="19096" y="20164"/>
                  <a:pt x="19096" y="20219"/>
                  <a:pt x="19080" y="20246"/>
                </a:cubicBezTo>
                <a:cubicBezTo>
                  <a:pt x="19064" y="20274"/>
                  <a:pt x="19096" y="20411"/>
                  <a:pt x="19080" y="20425"/>
                </a:cubicBezTo>
                <a:cubicBezTo>
                  <a:pt x="19064" y="20452"/>
                  <a:pt x="19040" y="20452"/>
                  <a:pt x="19032" y="20480"/>
                </a:cubicBezTo>
                <a:cubicBezTo>
                  <a:pt x="19032" y="20507"/>
                  <a:pt x="19040" y="20562"/>
                  <a:pt x="19032" y="20617"/>
                </a:cubicBezTo>
                <a:cubicBezTo>
                  <a:pt x="18992" y="20576"/>
                  <a:pt x="18960" y="20535"/>
                  <a:pt x="18952" y="20507"/>
                </a:cubicBezTo>
                <a:cubicBezTo>
                  <a:pt x="18944" y="20452"/>
                  <a:pt x="18968" y="20411"/>
                  <a:pt x="19016" y="20342"/>
                </a:cubicBezTo>
                <a:cubicBezTo>
                  <a:pt x="19056" y="20260"/>
                  <a:pt x="19016" y="20260"/>
                  <a:pt x="19000" y="20205"/>
                </a:cubicBezTo>
                <a:cubicBezTo>
                  <a:pt x="18984" y="20136"/>
                  <a:pt x="18952" y="20068"/>
                  <a:pt x="18928" y="19971"/>
                </a:cubicBezTo>
                <a:cubicBezTo>
                  <a:pt x="18896" y="19889"/>
                  <a:pt x="18864" y="19793"/>
                  <a:pt x="18824" y="19697"/>
                </a:cubicBezTo>
                <a:cubicBezTo>
                  <a:pt x="18784" y="19600"/>
                  <a:pt x="18712" y="19587"/>
                  <a:pt x="18672" y="19518"/>
                </a:cubicBezTo>
                <a:cubicBezTo>
                  <a:pt x="18640" y="19463"/>
                  <a:pt x="18688" y="19422"/>
                  <a:pt x="18728" y="19339"/>
                </a:cubicBezTo>
                <a:cubicBezTo>
                  <a:pt x="18776" y="19271"/>
                  <a:pt x="18712" y="19243"/>
                  <a:pt x="18736" y="19133"/>
                </a:cubicBezTo>
                <a:cubicBezTo>
                  <a:pt x="18768" y="19023"/>
                  <a:pt x="18904" y="19092"/>
                  <a:pt x="18960" y="19051"/>
                </a:cubicBezTo>
                <a:cubicBezTo>
                  <a:pt x="19016" y="18996"/>
                  <a:pt x="18984" y="18941"/>
                  <a:pt x="18960" y="18886"/>
                </a:cubicBezTo>
                <a:cubicBezTo>
                  <a:pt x="18936" y="18817"/>
                  <a:pt x="18944" y="18776"/>
                  <a:pt x="18968" y="18721"/>
                </a:cubicBezTo>
                <a:cubicBezTo>
                  <a:pt x="18984" y="18680"/>
                  <a:pt x="18952" y="18570"/>
                  <a:pt x="18944" y="18542"/>
                </a:cubicBezTo>
                <a:cubicBezTo>
                  <a:pt x="18944" y="18529"/>
                  <a:pt x="18944" y="18432"/>
                  <a:pt x="18944" y="18377"/>
                </a:cubicBezTo>
                <a:cubicBezTo>
                  <a:pt x="18944" y="18323"/>
                  <a:pt x="18920" y="18268"/>
                  <a:pt x="18904" y="18213"/>
                </a:cubicBezTo>
                <a:cubicBezTo>
                  <a:pt x="18888" y="18171"/>
                  <a:pt x="18872" y="18116"/>
                  <a:pt x="18856" y="18006"/>
                </a:cubicBezTo>
                <a:cubicBezTo>
                  <a:pt x="18840" y="17910"/>
                  <a:pt x="18856" y="17938"/>
                  <a:pt x="18824" y="17828"/>
                </a:cubicBezTo>
                <a:cubicBezTo>
                  <a:pt x="18792" y="17732"/>
                  <a:pt x="18832" y="17759"/>
                  <a:pt x="18832" y="17663"/>
                </a:cubicBezTo>
                <a:cubicBezTo>
                  <a:pt x="18840" y="17567"/>
                  <a:pt x="18832" y="17512"/>
                  <a:pt x="18792" y="17512"/>
                </a:cubicBezTo>
                <a:cubicBezTo>
                  <a:pt x="18760" y="17512"/>
                  <a:pt x="18736" y="17416"/>
                  <a:pt x="18728" y="17388"/>
                </a:cubicBezTo>
                <a:cubicBezTo>
                  <a:pt x="18728" y="17347"/>
                  <a:pt x="18680" y="17237"/>
                  <a:pt x="18656" y="17306"/>
                </a:cubicBezTo>
                <a:cubicBezTo>
                  <a:pt x="18632" y="17374"/>
                  <a:pt x="18552" y="17457"/>
                  <a:pt x="18552" y="17539"/>
                </a:cubicBezTo>
                <a:cubicBezTo>
                  <a:pt x="18552" y="17622"/>
                  <a:pt x="18527" y="17622"/>
                  <a:pt x="18495" y="17677"/>
                </a:cubicBezTo>
                <a:cubicBezTo>
                  <a:pt x="18463" y="17732"/>
                  <a:pt x="18439" y="17814"/>
                  <a:pt x="18447" y="17869"/>
                </a:cubicBezTo>
                <a:cubicBezTo>
                  <a:pt x="18455" y="17938"/>
                  <a:pt x="18439" y="17993"/>
                  <a:pt x="18407" y="18034"/>
                </a:cubicBezTo>
                <a:cubicBezTo>
                  <a:pt x="18367" y="18075"/>
                  <a:pt x="18255" y="18213"/>
                  <a:pt x="18223" y="18254"/>
                </a:cubicBezTo>
                <a:cubicBezTo>
                  <a:pt x="18183" y="18281"/>
                  <a:pt x="18143" y="18254"/>
                  <a:pt x="18111" y="18199"/>
                </a:cubicBezTo>
                <a:cubicBezTo>
                  <a:pt x="18079" y="18144"/>
                  <a:pt x="18103" y="18075"/>
                  <a:pt x="18063" y="18061"/>
                </a:cubicBezTo>
                <a:cubicBezTo>
                  <a:pt x="18031" y="18061"/>
                  <a:pt x="17991" y="18006"/>
                  <a:pt x="17983" y="17938"/>
                </a:cubicBezTo>
                <a:cubicBezTo>
                  <a:pt x="17975" y="17869"/>
                  <a:pt x="17927" y="17842"/>
                  <a:pt x="17911" y="17897"/>
                </a:cubicBezTo>
                <a:cubicBezTo>
                  <a:pt x="17903" y="17965"/>
                  <a:pt x="17782" y="17952"/>
                  <a:pt x="17734" y="17855"/>
                </a:cubicBezTo>
                <a:cubicBezTo>
                  <a:pt x="17686" y="17759"/>
                  <a:pt x="17662" y="17814"/>
                  <a:pt x="17606" y="17897"/>
                </a:cubicBezTo>
                <a:cubicBezTo>
                  <a:pt x="17558" y="17965"/>
                  <a:pt x="17526" y="17828"/>
                  <a:pt x="17486" y="17897"/>
                </a:cubicBezTo>
                <a:cubicBezTo>
                  <a:pt x="17454" y="17952"/>
                  <a:pt x="17390" y="18034"/>
                  <a:pt x="17350" y="18034"/>
                </a:cubicBezTo>
                <a:cubicBezTo>
                  <a:pt x="17310" y="18020"/>
                  <a:pt x="17270" y="18006"/>
                  <a:pt x="17238" y="17883"/>
                </a:cubicBezTo>
                <a:cubicBezTo>
                  <a:pt x="17206" y="17759"/>
                  <a:pt x="17181" y="17855"/>
                  <a:pt x="17173" y="17800"/>
                </a:cubicBezTo>
                <a:cubicBezTo>
                  <a:pt x="17157" y="17745"/>
                  <a:pt x="17093" y="17635"/>
                  <a:pt x="17069" y="17622"/>
                </a:cubicBezTo>
                <a:cubicBezTo>
                  <a:pt x="17037" y="17594"/>
                  <a:pt x="16965" y="17471"/>
                  <a:pt x="16941" y="17416"/>
                </a:cubicBezTo>
                <a:cubicBezTo>
                  <a:pt x="16917" y="17374"/>
                  <a:pt x="16797" y="17251"/>
                  <a:pt x="16781" y="17196"/>
                </a:cubicBezTo>
                <a:cubicBezTo>
                  <a:pt x="16765" y="17141"/>
                  <a:pt x="16677" y="17100"/>
                  <a:pt x="16653" y="17017"/>
                </a:cubicBezTo>
                <a:cubicBezTo>
                  <a:pt x="16629" y="16921"/>
                  <a:pt x="16541" y="16921"/>
                  <a:pt x="16508" y="16880"/>
                </a:cubicBezTo>
                <a:cubicBezTo>
                  <a:pt x="16476" y="16825"/>
                  <a:pt x="16356" y="16880"/>
                  <a:pt x="16308" y="16935"/>
                </a:cubicBezTo>
                <a:cubicBezTo>
                  <a:pt x="16252" y="17003"/>
                  <a:pt x="16180" y="16921"/>
                  <a:pt x="16124" y="16907"/>
                </a:cubicBezTo>
                <a:cubicBezTo>
                  <a:pt x="16068" y="16880"/>
                  <a:pt x="16044" y="16990"/>
                  <a:pt x="15988" y="17058"/>
                </a:cubicBezTo>
                <a:cubicBezTo>
                  <a:pt x="15932" y="17127"/>
                  <a:pt x="15860" y="17168"/>
                  <a:pt x="15827" y="17237"/>
                </a:cubicBezTo>
                <a:cubicBezTo>
                  <a:pt x="15795" y="17319"/>
                  <a:pt x="15667" y="17416"/>
                  <a:pt x="15667" y="17471"/>
                </a:cubicBezTo>
                <a:cubicBezTo>
                  <a:pt x="15667" y="17526"/>
                  <a:pt x="15643" y="17663"/>
                  <a:pt x="15627" y="17773"/>
                </a:cubicBezTo>
                <a:cubicBezTo>
                  <a:pt x="15611" y="17883"/>
                  <a:pt x="15651" y="17883"/>
                  <a:pt x="15675" y="17842"/>
                </a:cubicBezTo>
                <a:cubicBezTo>
                  <a:pt x="15699" y="17814"/>
                  <a:pt x="15731" y="17745"/>
                  <a:pt x="15763" y="17773"/>
                </a:cubicBezTo>
                <a:cubicBezTo>
                  <a:pt x="15795" y="17800"/>
                  <a:pt x="15771" y="17855"/>
                  <a:pt x="15803" y="17924"/>
                </a:cubicBezTo>
                <a:cubicBezTo>
                  <a:pt x="15827" y="17979"/>
                  <a:pt x="15819" y="18171"/>
                  <a:pt x="15787" y="18226"/>
                </a:cubicBezTo>
                <a:cubicBezTo>
                  <a:pt x="15763" y="18281"/>
                  <a:pt x="15779" y="18350"/>
                  <a:pt x="15779" y="18446"/>
                </a:cubicBezTo>
                <a:cubicBezTo>
                  <a:pt x="15787" y="18556"/>
                  <a:pt x="15771" y="18639"/>
                  <a:pt x="15779" y="18694"/>
                </a:cubicBezTo>
                <a:cubicBezTo>
                  <a:pt x="15779" y="18762"/>
                  <a:pt x="15779" y="18817"/>
                  <a:pt x="15771" y="18858"/>
                </a:cubicBezTo>
                <a:cubicBezTo>
                  <a:pt x="15763" y="18913"/>
                  <a:pt x="15795" y="18968"/>
                  <a:pt x="15819" y="19023"/>
                </a:cubicBezTo>
                <a:cubicBezTo>
                  <a:pt x="15852" y="19092"/>
                  <a:pt x="15827" y="19147"/>
                  <a:pt x="15787" y="19188"/>
                </a:cubicBezTo>
                <a:cubicBezTo>
                  <a:pt x="15747" y="19229"/>
                  <a:pt x="15699" y="19353"/>
                  <a:pt x="15691" y="19422"/>
                </a:cubicBezTo>
                <a:cubicBezTo>
                  <a:pt x="15683" y="19490"/>
                  <a:pt x="15627" y="19559"/>
                  <a:pt x="15579" y="19573"/>
                </a:cubicBezTo>
                <a:cubicBezTo>
                  <a:pt x="15539" y="19573"/>
                  <a:pt x="15483" y="19573"/>
                  <a:pt x="15443" y="19559"/>
                </a:cubicBezTo>
                <a:cubicBezTo>
                  <a:pt x="15403" y="19559"/>
                  <a:pt x="15379" y="19559"/>
                  <a:pt x="15355" y="19518"/>
                </a:cubicBezTo>
                <a:cubicBezTo>
                  <a:pt x="15339" y="19490"/>
                  <a:pt x="15283" y="19518"/>
                  <a:pt x="15251" y="19559"/>
                </a:cubicBezTo>
                <a:cubicBezTo>
                  <a:pt x="15227" y="19614"/>
                  <a:pt x="15138" y="19710"/>
                  <a:pt x="15106" y="19642"/>
                </a:cubicBezTo>
                <a:cubicBezTo>
                  <a:pt x="15066" y="19587"/>
                  <a:pt x="14986" y="19614"/>
                  <a:pt x="14946" y="19614"/>
                </a:cubicBezTo>
                <a:cubicBezTo>
                  <a:pt x="14906" y="19614"/>
                  <a:pt x="14866" y="19724"/>
                  <a:pt x="14834" y="19806"/>
                </a:cubicBezTo>
                <a:cubicBezTo>
                  <a:pt x="14802" y="19903"/>
                  <a:pt x="14770" y="19916"/>
                  <a:pt x="14762" y="20026"/>
                </a:cubicBezTo>
                <a:cubicBezTo>
                  <a:pt x="14754" y="20136"/>
                  <a:pt x="14738" y="20177"/>
                  <a:pt x="14674" y="20177"/>
                </a:cubicBezTo>
                <a:cubicBezTo>
                  <a:pt x="14610" y="20191"/>
                  <a:pt x="14441" y="20384"/>
                  <a:pt x="14425" y="20439"/>
                </a:cubicBezTo>
                <a:cubicBezTo>
                  <a:pt x="14401" y="20494"/>
                  <a:pt x="14361" y="20576"/>
                  <a:pt x="14329" y="20548"/>
                </a:cubicBezTo>
                <a:cubicBezTo>
                  <a:pt x="14297" y="20521"/>
                  <a:pt x="14265" y="20590"/>
                  <a:pt x="14225" y="20603"/>
                </a:cubicBezTo>
                <a:cubicBezTo>
                  <a:pt x="14185" y="20617"/>
                  <a:pt x="14145" y="20658"/>
                  <a:pt x="14113" y="20603"/>
                </a:cubicBezTo>
                <a:cubicBezTo>
                  <a:pt x="14081" y="20562"/>
                  <a:pt x="14041" y="20590"/>
                  <a:pt x="14009" y="20631"/>
                </a:cubicBezTo>
                <a:cubicBezTo>
                  <a:pt x="13969" y="20672"/>
                  <a:pt x="13905" y="20672"/>
                  <a:pt x="13873" y="20617"/>
                </a:cubicBezTo>
                <a:cubicBezTo>
                  <a:pt x="13841" y="20562"/>
                  <a:pt x="13784" y="20548"/>
                  <a:pt x="13784" y="20466"/>
                </a:cubicBezTo>
                <a:cubicBezTo>
                  <a:pt x="13784" y="20370"/>
                  <a:pt x="13744" y="20425"/>
                  <a:pt x="13712" y="20452"/>
                </a:cubicBezTo>
                <a:cubicBezTo>
                  <a:pt x="13688" y="20480"/>
                  <a:pt x="13600" y="20494"/>
                  <a:pt x="13592" y="20411"/>
                </a:cubicBezTo>
                <a:cubicBezTo>
                  <a:pt x="13592" y="20342"/>
                  <a:pt x="13536" y="20315"/>
                  <a:pt x="13512" y="20315"/>
                </a:cubicBezTo>
                <a:cubicBezTo>
                  <a:pt x="13488" y="20301"/>
                  <a:pt x="13472" y="20425"/>
                  <a:pt x="13408" y="20356"/>
                </a:cubicBezTo>
                <a:cubicBezTo>
                  <a:pt x="13344" y="20301"/>
                  <a:pt x="13216" y="20411"/>
                  <a:pt x="13160" y="20439"/>
                </a:cubicBezTo>
                <a:cubicBezTo>
                  <a:pt x="13111" y="20452"/>
                  <a:pt x="13087" y="20562"/>
                  <a:pt x="13063" y="20576"/>
                </a:cubicBezTo>
                <a:cubicBezTo>
                  <a:pt x="13031" y="20590"/>
                  <a:pt x="12983" y="20658"/>
                  <a:pt x="12959" y="20658"/>
                </a:cubicBezTo>
                <a:cubicBezTo>
                  <a:pt x="12943" y="20645"/>
                  <a:pt x="12791" y="20603"/>
                  <a:pt x="12735" y="20535"/>
                </a:cubicBezTo>
                <a:cubicBezTo>
                  <a:pt x="12671" y="20480"/>
                  <a:pt x="12671" y="20480"/>
                  <a:pt x="12663" y="20411"/>
                </a:cubicBezTo>
                <a:cubicBezTo>
                  <a:pt x="12655" y="20342"/>
                  <a:pt x="12631" y="20232"/>
                  <a:pt x="12615" y="20150"/>
                </a:cubicBezTo>
                <a:cubicBezTo>
                  <a:pt x="12599" y="20040"/>
                  <a:pt x="12567" y="20095"/>
                  <a:pt x="12511" y="20095"/>
                </a:cubicBezTo>
                <a:cubicBezTo>
                  <a:pt x="12446" y="20095"/>
                  <a:pt x="12406" y="20068"/>
                  <a:pt x="12398" y="20054"/>
                </a:cubicBezTo>
                <a:cubicBezTo>
                  <a:pt x="12390" y="20026"/>
                  <a:pt x="12334" y="19971"/>
                  <a:pt x="12278" y="19985"/>
                </a:cubicBezTo>
                <a:cubicBezTo>
                  <a:pt x="12214" y="19999"/>
                  <a:pt x="12190" y="20013"/>
                  <a:pt x="12142" y="19985"/>
                </a:cubicBezTo>
                <a:cubicBezTo>
                  <a:pt x="12086" y="19958"/>
                  <a:pt x="12070" y="19971"/>
                  <a:pt x="12030" y="19916"/>
                </a:cubicBezTo>
                <a:cubicBezTo>
                  <a:pt x="11990" y="19848"/>
                  <a:pt x="11974" y="19944"/>
                  <a:pt x="11974" y="19985"/>
                </a:cubicBezTo>
                <a:cubicBezTo>
                  <a:pt x="11974" y="20026"/>
                  <a:pt x="11950" y="20040"/>
                  <a:pt x="11918" y="20081"/>
                </a:cubicBezTo>
                <a:cubicBezTo>
                  <a:pt x="11878" y="20136"/>
                  <a:pt x="11902" y="20205"/>
                  <a:pt x="11870" y="20219"/>
                </a:cubicBezTo>
                <a:cubicBezTo>
                  <a:pt x="11838" y="20246"/>
                  <a:pt x="11814" y="20384"/>
                  <a:pt x="11814" y="20466"/>
                </a:cubicBezTo>
                <a:cubicBezTo>
                  <a:pt x="11814" y="20548"/>
                  <a:pt x="11838" y="20590"/>
                  <a:pt x="11886" y="20686"/>
                </a:cubicBezTo>
                <a:cubicBezTo>
                  <a:pt x="11934" y="20782"/>
                  <a:pt x="11942" y="20892"/>
                  <a:pt x="11902" y="20933"/>
                </a:cubicBezTo>
                <a:cubicBezTo>
                  <a:pt x="11862" y="20974"/>
                  <a:pt x="11870" y="20988"/>
                  <a:pt x="11822" y="21071"/>
                </a:cubicBezTo>
                <a:cubicBezTo>
                  <a:pt x="11781" y="21153"/>
                  <a:pt x="11733" y="21153"/>
                  <a:pt x="11709" y="21098"/>
                </a:cubicBezTo>
                <a:cubicBezTo>
                  <a:pt x="11693" y="21057"/>
                  <a:pt x="11645" y="21084"/>
                  <a:pt x="11629" y="21084"/>
                </a:cubicBezTo>
                <a:cubicBezTo>
                  <a:pt x="11605" y="21084"/>
                  <a:pt x="11557" y="21084"/>
                  <a:pt x="11533" y="21057"/>
                </a:cubicBezTo>
                <a:cubicBezTo>
                  <a:pt x="11517" y="21016"/>
                  <a:pt x="11469" y="21057"/>
                  <a:pt x="11445" y="21098"/>
                </a:cubicBezTo>
                <a:cubicBezTo>
                  <a:pt x="11413" y="21139"/>
                  <a:pt x="11373" y="21098"/>
                  <a:pt x="11325" y="21084"/>
                </a:cubicBezTo>
                <a:cubicBezTo>
                  <a:pt x="11285" y="21084"/>
                  <a:pt x="11205" y="21016"/>
                  <a:pt x="11197" y="20961"/>
                </a:cubicBezTo>
                <a:cubicBezTo>
                  <a:pt x="11181" y="20906"/>
                  <a:pt x="11181" y="20837"/>
                  <a:pt x="11173" y="20810"/>
                </a:cubicBezTo>
                <a:cubicBezTo>
                  <a:pt x="11173" y="20782"/>
                  <a:pt x="11076" y="20810"/>
                  <a:pt x="11060" y="20796"/>
                </a:cubicBezTo>
                <a:cubicBezTo>
                  <a:pt x="11044" y="20768"/>
                  <a:pt x="10996" y="20810"/>
                  <a:pt x="10980" y="20810"/>
                </a:cubicBezTo>
                <a:cubicBezTo>
                  <a:pt x="10964" y="20810"/>
                  <a:pt x="10884" y="20782"/>
                  <a:pt x="10860" y="20741"/>
                </a:cubicBezTo>
                <a:cubicBezTo>
                  <a:pt x="10836" y="20686"/>
                  <a:pt x="10820" y="20713"/>
                  <a:pt x="10788" y="20727"/>
                </a:cubicBezTo>
                <a:cubicBezTo>
                  <a:pt x="10748" y="20727"/>
                  <a:pt x="10748" y="20768"/>
                  <a:pt x="10724" y="20768"/>
                </a:cubicBezTo>
                <a:cubicBezTo>
                  <a:pt x="10700" y="20768"/>
                  <a:pt x="10652" y="20796"/>
                  <a:pt x="10636" y="20837"/>
                </a:cubicBezTo>
                <a:cubicBezTo>
                  <a:pt x="10620" y="20864"/>
                  <a:pt x="10604" y="20892"/>
                  <a:pt x="10572" y="20906"/>
                </a:cubicBezTo>
                <a:cubicBezTo>
                  <a:pt x="10540" y="20906"/>
                  <a:pt x="10540" y="20961"/>
                  <a:pt x="10508" y="20974"/>
                </a:cubicBezTo>
                <a:cubicBezTo>
                  <a:pt x="10484" y="21002"/>
                  <a:pt x="10435" y="21043"/>
                  <a:pt x="10403" y="21071"/>
                </a:cubicBezTo>
                <a:cubicBezTo>
                  <a:pt x="10379" y="21098"/>
                  <a:pt x="10363" y="21153"/>
                  <a:pt x="10323" y="21153"/>
                </a:cubicBezTo>
                <a:cubicBezTo>
                  <a:pt x="10283" y="21167"/>
                  <a:pt x="10283" y="21249"/>
                  <a:pt x="10291" y="21290"/>
                </a:cubicBezTo>
                <a:cubicBezTo>
                  <a:pt x="10291" y="21318"/>
                  <a:pt x="10195" y="21400"/>
                  <a:pt x="10155" y="21400"/>
                </a:cubicBezTo>
                <a:cubicBezTo>
                  <a:pt x="10115" y="21400"/>
                  <a:pt x="10075" y="21400"/>
                  <a:pt x="10035" y="21400"/>
                </a:cubicBezTo>
                <a:cubicBezTo>
                  <a:pt x="10003" y="21400"/>
                  <a:pt x="9979" y="21469"/>
                  <a:pt x="9963" y="21524"/>
                </a:cubicBezTo>
                <a:cubicBezTo>
                  <a:pt x="9955" y="21565"/>
                  <a:pt x="9891" y="21579"/>
                  <a:pt x="9859" y="21579"/>
                </a:cubicBezTo>
                <a:cubicBezTo>
                  <a:pt x="9819" y="21579"/>
                  <a:pt x="9779" y="21510"/>
                  <a:pt x="9754" y="21469"/>
                </a:cubicBezTo>
                <a:cubicBezTo>
                  <a:pt x="9730" y="21414"/>
                  <a:pt x="9698" y="21359"/>
                  <a:pt x="9698" y="21332"/>
                </a:cubicBezTo>
                <a:cubicBezTo>
                  <a:pt x="9690" y="21290"/>
                  <a:pt x="9706" y="21249"/>
                  <a:pt x="9698" y="21235"/>
                </a:cubicBezTo>
                <a:cubicBezTo>
                  <a:pt x="9690" y="21208"/>
                  <a:pt x="9642" y="21290"/>
                  <a:pt x="9618" y="21332"/>
                </a:cubicBezTo>
                <a:cubicBezTo>
                  <a:pt x="9594" y="21387"/>
                  <a:pt x="9538" y="21359"/>
                  <a:pt x="9522" y="21332"/>
                </a:cubicBezTo>
                <a:cubicBezTo>
                  <a:pt x="9514" y="21290"/>
                  <a:pt x="9418" y="21290"/>
                  <a:pt x="9418" y="21290"/>
                </a:cubicBezTo>
                <a:cubicBezTo>
                  <a:pt x="9418" y="21290"/>
                  <a:pt x="9394" y="21222"/>
                  <a:pt x="9394" y="21153"/>
                </a:cubicBezTo>
                <a:cubicBezTo>
                  <a:pt x="9386" y="21084"/>
                  <a:pt x="9338" y="21043"/>
                  <a:pt x="9314" y="21002"/>
                </a:cubicBezTo>
                <a:cubicBezTo>
                  <a:pt x="9282" y="20974"/>
                  <a:pt x="9234" y="20961"/>
                  <a:pt x="9226" y="20933"/>
                </a:cubicBezTo>
                <a:cubicBezTo>
                  <a:pt x="9226" y="20892"/>
                  <a:pt x="9266" y="20768"/>
                  <a:pt x="9186" y="20658"/>
                </a:cubicBezTo>
                <a:cubicBezTo>
                  <a:pt x="9114" y="20548"/>
                  <a:pt x="9041" y="20507"/>
                  <a:pt x="9017" y="20548"/>
                </a:cubicBezTo>
                <a:cubicBezTo>
                  <a:pt x="9001" y="20603"/>
                  <a:pt x="8929" y="20672"/>
                  <a:pt x="8897" y="20645"/>
                </a:cubicBezTo>
                <a:cubicBezTo>
                  <a:pt x="8857" y="20617"/>
                  <a:pt x="8809" y="20658"/>
                  <a:pt x="8769" y="20603"/>
                </a:cubicBezTo>
                <a:cubicBezTo>
                  <a:pt x="8729" y="20548"/>
                  <a:pt x="8697" y="20562"/>
                  <a:pt x="8681" y="20507"/>
                </a:cubicBezTo>
                <a:cubicBezTo>
                  <a:pt x="8665" y="20452"/>
                  <a:pt x="8665" y="20411"/>
                  <a:pt x="8673" y="20356"/>
                </a:cubicBezTo>
                <a:cubicBezTo>
                  <a:pt x="8681" y="20301"/>
                  <a:pt x="8625" y="20301"/>
                  <a:pt x="8585" y="20315"/>
                </a:cubicBezTo>
                <a:cubicBezTo>
                  <a:pt x="8545" y="20329"/>
                  <a:pt x="8553" y="20452"/>
                  <a:pt x="8553" y="20452"/>
                </a:cubicBezTo>
                <a:cubicBezTo>
                  <a:pt x="8457" y="20507"/>
                  <a:pt x="8457" y="20507"/>
                  <a:pt x="8457" y="20507"/>
                </a:cubicBezTo>
                <a:cubicBezTo>
                  <a:pt x="8457" y="20507"/>
                  <a:pt x="8280" y="19710"/>
                  <a:pt x="8256" y="19518"/>
                </a:cubicBezTo>
                <a:cubicBezTo>
                  <a:pt x="8224" y="19339"/>
                  <a:pt x="8160" y="19064"/>
                  <a:pt x="8112" y="18996"/>
                </a:cubicBezTo>
                <a:cubicBezTo>
                  <a:pt x="8064" y="18927"/>
                  <a:pt x="7992" y="18748"/>
                  <a:pt x="7992" y="18680"/>
                </a:cubicBezTo>
                <a:cubicBezTo>
                  <a:pt x="7992" y="18625"/>
                  <a:pt x="8016" y="18639"/>
                  <a:pt x="8040" y="18611"/>
                </a:cubicBezTo>
                <a:cubicBezTo>
                  <a:pt x="8064" y="18584"/>
                  <a:pt x="8048" y="18529"/>
                  <a:pt x="8024" y="18529"/>
                </a:cubicBezTo>
                <a:cubicBezTo>
                  <a:pt x="8008" y="18529"/>
                  <a:pt x="7960" y="18542"/>
                  <a:pt x="7944" y="18556"/>
                </a:cubicBezTo>
                <a:cubicBezTo>
                  <a:pt x="7920" y="18570"/>
                  <a:pt x="7888" y="18597"/>
                  <a:pt x="7856" y="18584"/>
                </a:cubicBezTo>
                <a:cubicBezTo>
                  <a:pt x="7832" y="18584"/>
                  <a:pt x="7800" y="18597"/>
                  <a:pt x="7776" y="18639"/>
                </a:cubicBezTo>
                <a:cubicBezTo>
                  <a:pt x="7760" y="18680"/>
                  <a:pt x="7719" y="18721"/>
                  <a:pt x="7711" y="18721"/>
                </a:cubicBezTo>
                <a:cubicBezTo>
                  <a:pt x="7711" y="18721"/>
                  <a:pt x="7647" y="18721"/>
                  <a:pt x="7623" y="18762"/>
                </a:cubicBezTo>
                <a:cubicBezTo>
                  <a:pt x="7591" y="18803"/>
                  <a:pt x="7551" y="18803"/>
                  <a:pt x="7551" y="18776"/>
                </a:cubicBezTo>
                <a:cubicBezTo>
                  <a:pt x="7543" y="18748"/>
                  <a:pt x="7519" y="18707"/>
                  <a:pt x="7495" y="18748"/>
                </a:cubicBezTo>
                <a:cubicBezTo>
                  <a:pt x="7471" y="18790"/>
                  <a:pt x="7415" y="18776"/>
                  <a:pt x="7415" y="18735"/>
                </a:cubicBezTo>
                <a:cubicBezTo>
                  <a:pt x="7407" y="18694"/>
                  <a:pt x="7391" y="18666"/>
                  <a:pt x="7407" y="18639"/>
                </a:cubicBezTo>
                <a:cubicBezTo>
                  <a:pt x="7423" y="18597"/>
                  <a:pt x="7463" y="18542"/>
                  <a:pt x="7463" y="18542"/>
                </a:cubicBezTo>
                <a:cubicBezTo>
                  <a:pt x="7463" y="18542"/>
                  <a:pt x="7407" y="18501"/>
                  <a:pt x="7383" y="18460"/>
                </a:cubicBezTo>
                <a:cubicBezTo>
                  <a:pt x="7367" y="18419"/>
                  <a:pt x="7335" y="18432"/>
                  <a:pt x="7311" y="18474"/>
                </a:cubicBezTo>
                <a:cubicBezTo>
                  <a:pt x="7287" y="18501"/>
                  <a:pt x="7279" y="18364"/>
                  <a:pt x="7279" y="18336"/>
                </a:cubicBezTo>
                <a:cubicBezTo>
                  <a:pt x="7279" y="18295"/>
                  <a:pt x="7255" y="18240"/>
                  <a:pt x="7239" y="18281"/>
                </a:cubicBezTo>
                <a:cubicBezTo>
                  <a:pt x="7215" y="18336"/>
                  <a:pt x="7143" y="18323"/>
                  <a:pt x="7143" y="18295"/>
                </a:cubicBezTo>
                <a:cubicBezTo>
                  <a:pt x="7135" y="18268"/>
                  <a:pt x="7087" y="18254"/>
                  <a:pt x="7071" y="18213"/>
                </a:cubicBezTo>
                <a:cubicBezTo>
                  <a:pt x="7054" y="18171"/>
                  <a:pt x="7079" y="18171"/>
                  <a:pt x="7095" y="18130"/>
                </a:cubicBezTo>
                <a:cubicBezTo>
                  <a:pt x="7111" y="18089"/>
                  <a:pt x="7119" y="18048"/>
                  <a:pt x="7127" y="17993"/>
                </a:cubicBezTo>
                <a:cubicBezTo>
                  <a:pt x="7127" y="17924"/>
                  <a:pt x="7111" y="17897"/>
                  <a:pt x="7119" y="17855"/>
                </a:cubicBezTo>
                <a:cubicBezTo>
                  <a:pt x="7135" y="17828"/>
                  <a:pt x="7119" y="17773"/>
                  <a:pt x="7103" y="17718"/>
                </a:cubicBezTo>
                <a:cubicBezTo>
                  <a:pt x="7095" y="17677"/>
                  <a:pt x="7046" y="17649"/>
                  <a:pt x="7014" y="17677"/>
                </a:cubicBezTo>
                <a:cubicBezTo>
                  <a:pt x="6974" y="17718"/>
                  <a:pt x="6966" y="17663"/>
                  <a:pt x="6950" y="17622"/>
                </a:cubicBezTo>
                <a:cubicBezTo>
                  <a:pt x="6942" y="17567"/>
                  <a:pt x="6862" y="17457"/>
                  <a:pt x="6806" y="17457"/>
                </a:cubicBezTo>
                <a:cubicBezTo>
                  <a:pt x="6758" y="17471"/>
                  <a:pt x="6750" y="17512"/>
                  <a:pt x="6710" y="17512"/>
                </a:cubicBezTo>
                <a:cubicBezTo>
                  <a:pt x="6678" y="17526"/>
                  <a:pt x="6670" y="17594"/>
                  <a:pt x="6654" y="17594"/>
                </a:cubicBezTo>
                <a:cubicBezTo>
                  <a:pt x="6646" y="17608"/>
                  <a:pt x="6542" y="17635"/>
                  <a:pt x="6526" y="17622"/>
                </a:cubicBezTo>
                <a:cubicBezTo>
                  <a:pt x="6502" y="17608"/>
                  <a:pt x="6422" y="17594"/>
                  <a:pt x="6373" y="17594"/>
                </a:cubicBezTo>
                <a:cubicBezTo>
                  <a:pt x="6325" y="17594"/>
                  <a:pt x="6277" y="17594"/>
                  <a:pt x="6237" y="17526"/>
                </a:cubicBezTo>
                <a:cubicBezTo>
                  <a:pt x="6197" y="17471"/>
                  <a:pt x="6157" y="17526"/>
                  <a:pt x="6109" y="17594"/>
                </a:cubicBezTo>
                <a:cubicBezTo>
                  <a:pt x="6069" y="17677"/>
                  <a:pt x="6021" y="17553"/>
                  <a:pt x="5981" y="17539"/>
                </a:cubicBezTo>
                <a:cubicBezTo>
                  <a:pt x="5941" y="17526"/>
                  <a:pt x="5885" y="17526"/>
                  <a:pt x="5829" y="17498"/>
                </a:cubicBezTo>
                <a:cubicBezTo>
                  <a:pt x="5773" y="17471"/>
                  <a:pt x="5716" y="17498"/>
                  <a:pt x="5676" y="17498"/>
                </a:cubicBezTo>
                <a:cubicBezTo>
                  <a:pt x="5636" y="17498"/>
                  <a:pt x="5620" y="17498"/>
                  <a:pt x="5572" y="17429"/>
                </a:cubicBezTo>
                <a:cubicBezTo>
                  <a:pt x="5524" y="17374"/>
                  <a:pt x="5420" y="17333"/>
                  <a:pt x="5412" y="17347"/>
                </a:cubicBezTo>
                <a:cubicBezTo>
                  <a:pt x="5404" y="17374"/>
                  <a:pt x="5388" y="17402"/>
                  <a:pt x="5364" y="17471"/>
                </a:cubicBezTo>
                <a:cubicBezTo>
                  <a:pt x="5332" y="17526"/>
                  <a:pt x="5356" y="17539"/>
                  <a:pt x="5364" y="17581"/>
                </a:cubicBezTo>
                <a:cubicBezTo>
                  <a:pt x="5380" y="17622"/>
                  <a:pt x="5356" y="17622"/>
                  <a:pt x="5340" y="17663"/>
                </a:cubicBezTo>
                <a:cubicBezTo>
                  <a:pt x="5316" y="17704"/>
                  <a:pt x="5364" y="17732"/>
                  <a:pt x="5436" y="17828"/>
                </a:cubicBezTo>
                <a:cubicBezTo>
                  <a:pt x="5500" y="17924"/>
                  <a:pt x="5460" y="17938"/>
                  <a:pt x="5428" y="17952"/>
                </a:cubicBezTo>
                <a:cubicBezTo>
                  <a:pt x="5396" y="17979"/>
                  <a:pt x="5340" y="17869"/>
                  <a:pt x="5316" y="17828"/>
                </a:cubicBezTo>
                <a:cubicBezTo>
                  <a:pt x="5284" y="17773"/>
                  <a:pt x="5244" y="17842"/>
                  <a:pt x="5204" y="17883"/>
                </a:cubicBezTo>
                <a:cubicBezTo>
                  <a:pt x="5164" y="17938"/>
                  <a:pt x="5188" y="18048"/>
                  <a:pt x="5188" y="18103"/>
                </a:cubicBezTo>
                <a:cubicBezTo>
                  <a:pt x="5188" y="18171"/>
                  <a:pt x="5180" y="18144"/>
                  <a:pt x="5124" y="18144"/>
                </a:cubicBezTo>
                <a:cubicBezTo>
                  <a:pt x="5068" y="18130"/>
                  <a:pt x="5011" y="18103"/>
                  <a:pt x="4979" y="18144"/>
                </a:cubicBezTo>
                <a:cubicBezTo>
                  <a:pt x="4947" y="18185"/>
                  <a:pt x="5027" y="18295"/>
                  <a:pt x="5044" y="18364"/>
                </a:cubicBezTo>
                <a:cubicBezTo>
                  <a:pt x="5068" y="18432"/>
                  <a:pt x="5092" y="18474"/>
                  <a:pt x="5132" y="18542"/>
                </a:cubicBezTo>
                <a:cubicBezTo>
                  <a:pt x="5172" y="18611"/>
                  <a:pt x="5148" y="18652"/>
                  <a:pt x="5124" y="18735"/>
                </a:cubicBezTo>
                <a:cubicBezTo>
                  <a:pt x="5100" y="18817"/>
                  <a:pt x="5092" y="18900"/>
                  <a:pt x="5019" y="18886"/>
                </a:cubicBezTo>
                <a:cubicBezTo>
                  <a:pt x="4947" y="18858"/>
                  <a:pt x="4867" y="18803"/>
                  <a:pt x="4867" y="18762"/>
                </a:cubicBezTo>
                <a:cubicBezTo>
                  <a:pt x="4867" y="18721"/>
                  <a:pt x="4835" y="18666"/>
                  <a:pt x="4827" y="18666"/>
                </a:cubicBezTo>
                <a:cubicBezTo>
                  <a:pt x="4811" y="18666"/>
                  <a:pt x="4787" y="18735"/>
                  <a:pt x="4763" y="18735"/>
                </a:cubicBezTo>
                <a:cubicBezTo>
                  <a:pt x="4739" y="18735"/>
                  <a:pt x="4659" y="18625"/>
                  <a:pt x="4643" y="18570"/>
                </a:cubicBezTo>
                <a:cubicBezTo>
                  <a:pt x="4619" y="18515"/>
                  <a:pt x="4595" y="18487"/>
                  <a:pt x="4619" y="18405"/>
                </a:cubicBezTo>
                <a:cubicBezTo>
                  <a:pt x="4643" y="18323"/>
                  <a:pt x="4579" y="18364"/>
                  <a:pt x="4547" y="18309"/>
                </a:cubicBezTo>
                <a:cubicBezTo>
                  <a:pt x="4515" y="18240"/>
                  <a:pt x="4499" y="18240"/>
                  <a:pt x="4483" y="18281"/>
                </a:cubicBezTo>
                <a:cubicBezTo>
                  <a:pt x="4475" y="18323"/>
                  <a:pt x="4387" y="18391"/>
                  <a:pt x="4379" y="18336"/>
                </a:cubicBezTo>
                <a:cubicBezTo>
                  <a:pt x="4379" y="18281"/>
                  <a:pt x="4362" y="18199"/>
                  <a:pt x="4338" y="18144"/>
                </a:cubicBezTo>
                <a:cubicBezTo>
                  <a:pt x="4306" y="18075"/>
                  <a:pt x="4250" y="18048"/>
                  <a:pt x="4194" y="18116"/>
                </a:cubicBezTo>
                <a:cubicBezTo>
                  <a:pt x="4146" y="18185"/>
                  <a:pt x="4050" y="18226"/>
                  <a:pt x="4050" y="18171"/>
                </a:cubicBezTo>
                <a:cubicBezTo>
                  <a:pt x="4050" y="18116"/>
                  <a:pt x="3986" y="17979"/>
                  <a:pt x="3978" y="17910"/>
                </a:cubicBezTo>
                <a:cubicBezTo>
                  <a:pt x="3970" y="17842"/>
                  <a:pt x="3922" y="17842"/>
                  <a:pt x="3914" y="17924"/>
                </a:cubicBezTo>
                <a:cubicBezTo>
                  <a:pt x="3914" y="18006"/>
                  <a:pt x="3834" y="18048"/>
                  <a:pt x="3858" y="17938"/>
                </a:cubicBezTo>
                <a:cubicBezTo>
                  <a:pt x="3874" y="17842"/>
                  <a:pt x="3882" y="17814"/>
                  <a:pt x="3874" y="17773"/>
                </a:cubicBezTo>
                <a:cubicBezTo>
                  <a:pt x="3866" y="17718"/>
                  <a:pt x="3842" y="17622"/>
                  <a:pt x="3834" y="17526"/>
                </a:cubicBezTo>
                <a:cubicBezTo>
                  <a:pt x="3834" y="17429"/>
                  <a:pt x="3802" y="17416"/>
                  <a:pt x="3730" y="17347"/>
                </a:cubicBezTo>
                <a:cubicBezTo>
                  <a:pt x="3649" y="17264"/>
                  <a:pt x="3689" y="17251"/>
                  <a:pt x="3689" y="17168"/>
                </a:cubicBezTo>
                <a:cubicBezTo>
                  <a:pt x="3689" y="17100"/>
                  <a:pt x="3633" y="17086"/>
                  <a:pt x="3601" y="17100"/>
                </a:cubicBezTo>
                <a:cubicBezTo>
                  <a:pt x="3561" y="17113"/>
                  <a:pt x="3521" y="17141"/>
                  <a:pt x="3513" y="17100"/>
                </a:cubicBezTo>
                <a:cubicBezTo>
                  <a:pt x="3505" y="17058"/>
                  <a:pt x="3513" y="17017"/>
                  <a:pt x="3473" y="16921"/>
                </a:cubicBezTo>
                <a:cubicBezTo>
                  <a:pt x="3425" y="16839"/>
                  <a:pt x="3385" y="16921"/>
                  <a:pt x="3337" y="16962"/>
                </a:cubicBezTo>
                <a:cubicBezTo>
                  <a:pt x="3289" y="17003"/>
                  <a:pt x="3177" y="16990"/>
                  <a:pt x="3169" y="16962"/>
                </a:cubicBezTo>
                <a:cubicBezTo>
                  <a:pt x="3161" y="16935"/>
                  <a:pt x="3121" y="16894"/>
                  <a:pt x="3097" y="16976"/>
                </a:cubicBezTo>
                <a:cubicBezTo>
                  <a:pt x="3073" y="17045"/>
                  <a:pt x="3041" y="17017"/>
                  <a:pt x="2968" y="16990"/>
                </a:cubicBezTo>
                <a:cubicBezTo>
                  <a:pt x="2904" y="16976"/>
                  <a:pt x="2880" y="17086"/>
                  <a:pt x="2864" y="17251"/>
                </a:cubicBezTo>
                <a:cubicBezTo>
                  <a:pt x="2848" y="17402"/>
                  <a:pt x="2712" y="17292"/>
                  <a:pt x="2720" y="17210"/>
                </a:cubicBezTo>
                <a:cubicBezTo>
                  <a:pt x="2728" y="17141"/>
                  <a:pt x="2728" y="16976"/>
                  <a:pt x="2712" y="16880"/>
                </a:cubicBezTo>
                <a:cubicBezTo>
                  <a:pt x="2704" y="16784"/>
                  <a:pt x="2648" y="16894"/>
                  <a:pt x="2600" y="16976"/>
                </a:cubicBezTo>
                <a:cubicBezTo>
                  <a:pt x="2560" y="17058"/>
                  <a:pt x="2528" y="17003"/>
                  <a:pt x="2480" y="17072"/>
                </a:cubicBezTo>
                <a:cubicBezTo>
                  <a:pt x="2424" y="17141"/>
                  <a:pt x="2440" y="17251"/>
                  <a:pt x="2408" y="17347"/>
                </a:cubicBezTo>
                <a:cubicBezTo>
                  <a:pt x="2384" y="17457"/>
                  <a:pt x="2319" y="17374"/>
                  <a:pt x="2255" y="17457"/>
                </a:cubicBezTo>
                <a:cubicBezTo>
                  <a:pt x="2183" y="17539"/>
                  <a:pt x="2231" y="17635"/>
                  <a:pt x="2263" y="17745"/>
                </a:cubicBezTo>
                <a:cubicBezTo>
                  <a:pt x="2295" y="17855"/>
                  <a:pt x="2191" y="17842"/>
                  <a:pt x="2215" y="17924"/>
                </a:cubicBezTo>
                <a:cubicBezTo>
                  <a:pt x="2231" y="17993"/>
                  <a:pt x="2295" y="18006"/>
                  <a:pt x="2327" y="18034"/>
                </a:cubicBezTo>
                <a:cubicBezTo>
                  <a:pt x="2368" y="18075"/>
                  <a:pt x="2360" y="18171"/>
                  <a:pt x="2360" y="18240"/>
                </a:cubicBezTo>
                <a:cubicBezTo>
                  <a:pt x="2360" y="18309"/>
                  <a:pt x="2352" y="18377"/>
                  <a:pt x="2352" y="18570"/>
                </a:cubicBezTo>
                <a:cubicBezTo>
                  <a:pt x="2352" y="18748"/>
                  <a:pt x="2295" y="18721"/>
                  <a:pt x="2287" y="18680"/>
                </a:cubicBezTo>
                <a:cubicBezTo>
                  <a:pt x="2287" y="18639"/>
                  <a:pt x="2223" y="18625"/>
                  <a:pt x="2255" y="18721"/>
                </a:cubicBezTo>
                <a:cubicBezTo>
                  <a:pt x="2279" y="18776"/>
                  <a:pt x="2295" y="18886"/>
                  <a:pt x="2303" y="18955"/>
                </a:cubicBezTo>
                <a:cubicBezTo>
                  <a:pt x="2287" y="18968"/>
                  <a:pt x="2247" y="18982"/>
                  <a:pt x="2223" y="18968"/>
                </a:cubicBezTo>
                <a:cubicBezTo>
                  <a:pt x="2191" y="18968"/>
                  <a:pt x="2175" y="19010"/>
                  <a:pt x="2127" y="19010"/>
                </a:cubicBezTo>
                <a:cubicBezTo>
                  <a:pt x="2079" y="19010"/>
                  <a:pt x="2135" y="18996"/>
                  <a:pt x="2055" y="18968"/>
                </a:cubicBezTo>
                <a:cubicBezTo>
                  <a:pt x="1975" y="18955"/>
                  <a:pt x="1959" y="18955"/>
                  <a:pt x="1935" y="18927"/>
                </a:cubicBezTo>
                <a:cubicBezTo>
                  <a:pt x="1919" y="18886"/>
                  <a:pt x="1919" y="18872"/>
                  <a:pt x="1871" y="18886"/>
                </a:cubicBezTo>
                <a:cubicBezTo>
                  <a:pt x="1823" y="18900"/>
                  <a:pt x="1799" y="18982"/>
                  <a:pt x="1807" y="18982"/>
                </a:cubicBezTo>
                <a:cubicBezTo>
                  <a:pt x="1735" y="19010"/>
                  <a:pt x="1679" y="19078"/>
                  <a:pt x="1622" y="19092"/>
                </a:cubicBezTo>
                <a:cubicBezTo>
                  <a:pt x="1566" y="19106"/>
                  <a:pt x="1542" y="19147"/>
                  <a:pt x="1558" y="19243"/>
                </a:cubicBezTo>
                <a:cubicBezTo>
                  <a:pt x="1566" y="19326"/>
                  <a:pt x="1574" y="19504"/>
                  <a:pt x="1566" y="19587"/>
                </a:cubicBezTo>
                <a:cubicBezTo>
                  <a:pt x="1558" y="19669"/>
                  <a:pt x="1582" y="19669"/>
                  <a:pt x="1518" y="19738"/>
                </a:cubicBezTo>
                <a:cubicBezTo>
                  <a:pt x="1454" y="19806"/>
                  <a:pt x="1438" y="19930"/>
                  <a:pt x="1438" y="20026"/>
                </a:cubicBezTo>
                <a:cubicBezTo>
                  <a:pt x="1438" y="20109"/>
                  <a:pt x="1398" y="20191"/>
                  <a:pt x="1398" y="20274"/>
                </a:cubicBezTo>
                <a:cubicBezTo>
                  <a:pt x="1398" y="20356"/>
                  <a:pt x="1430" y="20494"/>
                  <a:pt x="1430" y="20603"/>
                </a:cubicBezTo>
                <a:cubicBezTo>
                  <a:pt x="1422" y="20672"/>
                  <a:pt x="1438" y="20741"/>
                  <a:pt x="1438" y="20796"/>
                </a:cubicBezTo>
                <a:cubicBezTo>
                  <a:pt x="1406" y="20796"/>
                  <a:pt x="1374" y="20810"/>
                  <a:pt x="1358" y="20810"/>
                </a:cubicBezTo>
                <a:cubicBezTo>
                  <a:pt x="1302" y="20810"/>
                  <a:pt x="1262" y="20810"/>
                  <a:pt x="1230" y="20851"/>
                </a:cubicBezTo>
                <a:cubicBezTo>
                  <a:pt x="1206" y="20892"/>
                  <a:pt x="1142" y="20837"/>
                  <a:pt x="1126" y="20768"/>
                </a:cubicBezTo>
                <a:cubicBezTo>
                  <a:pt x="1102" y="20713"/>
                  <a:pt x="1086" y="20590"/>
                  <a:pt x="1086" y="20521"/>
                </a:cubicBezTo>
                <a:cubicBezTo>
                  <a:pt x="1086" y="20466"/>
                  <a:pt x="1070" y="20370"/>
                  <a:pt x="1062" y="20301"/>
                </a:cubicBezTo>
                <a:cubicBezTo>
                  <a:pt x="1054" y="20232"/>
                  <a:pt x="973" y="20123"/>
                  <a:pt x="957" y="20054"/>
                </a:cubicBezTo>
                <a:cubicBezTo>
                  <a:pt x="933" y="19985"/>
                  <a:pt x="925" y="19971"/>
                  <a:pt x="933" y="19848"/>
                </a:cubicBezTo>
                <a:cubicBezTo>
                  <a:pt x="941" y="19724"/>
                  <a:pt x="901" y="19573"/>
                  <a:pt x="885" y="19532"/>
                </a:cubicBezTo>
                <a:cubicBezTo>
                  <a:pt x="869" y="19490"/>
                  <a:pt x="845" y="19477"/>
                  <a:pt x="821" y="19435"/>
                </a:cubicBezTo>
                <a:cubicBezTo>
                  <a:pt x="797" y="19394"/>
                  <a:pt x="725" y="19408"/>
                  <a:pt x="709" y="19367"/>
                </a:cubicBezTo>
                <a:cubicBezTo>
                  <a:pt x="693" y="19312"/>
                  <a:pt x="701" y="19298"/>
                  <a:pt x="709" y="19243"/>
                </a:cubicBezTo>
                <a:cubicBezTo>
                  <a:pt x="717" y="19202"/>
                  <a:pt x="685" y="19161"/>
                  <a:pt x="661" y="19092"/>
                </a:cubicBezTo>
                <a:cubicBezTo>
                  <a:pt x="629" y="19023"/>
                  <a:pt x="637" y="19023"/>
                  <a:pt x="645" y="18941"/>
                </a:cubicBezTo>
                <a:cubicBezTo>
                  <a:pt x="661" y="18872"/>
                  <a:pt x="573" y="18776"/>
                  <a:pt x="549" y="18721"/>
                </a:cubicBezTo>
                <a:cubicBezTo>
                  <a:pt x="517" y="18666"/>
                  <a:pt x="485" y="18666"/>
                  <a:pt x="453" y="18611"/>
                </a:cubicBezTo>
                <a:cubicBezTo>
                  <a:pt x="421" y="18570"/>
                  <a:pt x="373" y="18446"/>
                  <a:pt x="357" y="18336"/>
                </a:cubicBezTo>
                <a:cubicBezTo>
                  <a:pt x="333" y="18226"/>
                  <a:pt x="252" y="18130"/>
                  <a:pt x="220" y="18075"/>
                </a:cubicBezTo>
                <a:cubicBezTo>
                  <a:pt x="204" y="18061"/>
                  <a:pt x="188" y="18075"/>
                  <a:pt x="172" y="18103"/>
                </a:cubicBezTo>
                <a:cubicBezTo>
                  <a:pt x="172" y="18061"/>
                  <a:pt x="172" y="18020"/>
                  <a:pt x="172" y="17979"/>
                </a:cubicBezTo>
                <a:cubicBezTo>
                  <a:pt x="172" y="17883"/>
                  <a:pt x="172" y="17663"/>
                  <a:pt x="164" y="17567"/>
                </a:cubicBezTo>
                <a:cubicBezTo>
                  <a:pt x="156" y="17471"/>
                  <a:pt x="76" y="17278"/>
                  <a:pt x="68" y="17223"/>
                </a:cubicBezTo>
                <a:cubicBezTo>
                  <a:pt x="68" y="17168"/>
                  <a:pt x="100" y="17072"/>
                  <a:pt x="60" y="17003"/>
                </a:cubicBezTo>
                <a:cubicBezTo>
                  <a:pt x="20" y="16948"/>
                  <a:pt x="-12" y="16894"/>
                  <a:pt x="4" y="16825"/>
                </a:cubicBezTo>
                <a:cubicBezTo>
                  <a:pt x="20" y="16742"/>
                  <a:pt x="44" y="16701"/>
                  <a:pt x="12" y="16660"/>
                </a:cubicBezTo>
                <a:cubicBezTo>
                  <a:pt x="-20" y="16605"/>
                  <a:pt x="28" y="16509"/>
                  <a:pt x="52" y="16509"/>
                </a:cubicBezTo>
                <a:cubicBezTo>
                  <a:pt x="76" y="16509"/>
                  <a:pt x="108" y="16564"/>
                  <a:pt x="116" y="16646"/>
                </a:cubicBezTo>
                <a:cubicBezTo>
                  <a:pt x="132" y="16715"/>
                  <a:pt x="196" y="16770"/>
                  <a:pt x="204" y="16701"/>
                </a:cubicBezTo>
                <a:cubicBezTo>
                  <a:pt x="212" y="16632"/>
                  <a:pt x="212" y="16591"/>
                  <a:pt x="252" y="16605"/>
                </a:cubicBezTo>
                <a:cubicBezTo>
                  <a:pt x="292" y="16605"/>
                  <a:pt x="341" y="16619"/>
                  <a:pt x="373" y="16577"/>
                </a:cubicBezTo>
                <a:cubicBezTo>
                  <a:pt x="405" y="16536"/>
                  <a:pt x="477" y="16701"/>
                  <a:pt x="461" y="16577"/>
                </a:cubicBezTo>
                <a:cubicBezTo>
                  <a:pt x="445" y="16468"/>
                  <a:pt x="413" y="16385"/>
                  <a:pt x="429" y="16330"/>
                </a:cubicBezTo>
                <a:cubicBezTo>
                  <a:pt x="453" y="16275"/>
                  <a:pt x="541" y="16261"/>
                  <a:pt x="541" y="16344"/>
                </a:cubicBezTo>
                <a:cubicBezTo>
                  <a:pt x="549" y="16426"/>
                  <a:pt x="597" y="16344"/>
                  <a:pt x="605" y="16316"/>
                </a:cubicBezTo>
                <a:cubicBezTo>
                  <a:pt x="621" y="16303"/>
                  <a:pt x="661" y="16385"/>
                  <a:pt x="685" y="16399"/>
                </a:cubicBezTo>
                <a:cubicBezTo>
                  <a:pt x="701" y="16426"/>
                  <a:pt x="797" y="16481"/>
                  <a:pt x="797" y="16426"/>
                </a:cubicBezTo>
                <a:cubicBezTo>
                  <a:pt x="805" y="16371"/>
                  <a:pt x="717" y="16289"/>
                  <a:pt x="669" y="16248"/>
                </a:cubicBezTo>
                <a:cubicBezTo>
                  <a:pt x="661" y="16248"/>
                  <a:pt x="661" y="16234"/>
                  <a:pt x="653" y="16234"/>
                </a:cubicBezTo>
                <a:cubicBezTo>
                  <a:pt x="669" y="16193"/>
                  <a:pt x="693" y="16152"/>
                  <a:pt x="701" y="16124"/>
                </a:cubicBezTo>
                <a:cubicBezTo>
                  <a:pt x="717" y="16069"/>
                  <a:pt x="725" y="16055"/>
                  <a:pt x="773" y="16069"/>
                </a:cubicBezTo>
                <a:cubicBezTo>
                  <a:pt x="821" y="16097"/>
                  <a:pt x="821" y="16110"/>
                  <a:pt x="861" y="16097"/>
                </a:cubicBezTo>
                <a:cubicBezTo>
                  <a:pt x="901" y="16083"/>
                  <a:pt x="925" y="16124"/>
                  <a:pt x="949" y="16179"/>
                </a:cubicBezTo>
                <a:cubicBezTo>
                  <a:pt x="973" y="16248"/>
                  <a:pt x="998" y="16275"/>
                  <a:pt x="1030" y="16289"/>
                </a:cubicBezTo>
                <a:cubicBezTo>
                  <a:pt x="1062" y="16316"/>
                  <a:pt x="1110" y="16206"/>
                  <a:pt x="1134" y="16165"/>
                </a:cubicBezTo>
                <a:cubicBezTo>
                  <a:pt x="1166" y="16124"/>
                  <a:pt x="1182" y="16042"/>
                  <a:pt x="1190" y="15987"/>
                </a:cubicBezTo>
                <a:cubicBezTo>
                  <a:pt x="1198" y="15932"/>
                  <a:pt x="1206" y="15932"/>
                  <a:pt x="1246" y="15877"/>
                </a:cubicBezTo>
                <a:cubicBezTo>
                  <a:pt x="1278" y="15808"/>
                  <a:pt x="1294" y="15863"/>
                  <a:pt x="1334" y="15863"/>
                </a:cubicBezTo>
                <a:cubicBezTo>
                  <a:pt x="1374" y="15863"/>
                  <a:pt x="1382" y="15835"/>
                  <a:pt x="1398" y="15753"/>
                </a:cubicBezTo>
                <a:cubicBezTo>
                  <a:pt x="1406" y="15671"/>
                  <a:pt x="1358" y="15643"/>
                  <a:pt x="1366" y="15588"/>
                </a:cubicBezTo>
                <a:cubicBezTo>
                  <a:pt x="1366" y="15533"/>
                  <a:pt x="1342" y="15437"/>
                  <a:pt x="1326" y="15410"/>
                </a:cubicBezTo>
                <a:cubicBezTo>
                  <a:pt x="1310" y="15382"/>
                  <a:pt x="1294" y="15355"/>
                  <a:pt x="1278" y="15286"/>
                </a:cubicBezTo>
                <a:cubicBezTo>
                  <a:pt x="1262" y="15231"/>
                  <a:pt x="1262" y="15231"/>
                  <a:pt x="1254" y="15162"/>
                </a:cubicBezTo>
                <a:cubicBezTo>
                  <a:pt x="1254" y="15094"/>
                  <a:pt x="1206" y="15148"/>
                  <a:pt x="1182" y="15107"/>
                </a:cubicBezTo>
                <a:cubicBezTo>
                  <a:pt x="1150" y="15066"/>
                  <a:pt x="1166" y="15039"/>
                  <a:pt x="1166" y="14984"/>
                </a:cubicBezTo>
                <a:cubicBezTo>
                  <a:pt x="1166" y="14929"/>
                  <a:pt x="1198" y="14901"/>
                  <a:pt x="1198" y="14819"/>
                </a:cubicBezTo>
                <a:cubicBezTo>
                  <a:pt x="1206" y="14736"/>
                  <a:pt x="1150" y="14750"/>
                  <a:pt x="1102" y="14723"/>
                </a:cubicBezTo>
                <a:cubicBezTo>
                  <a:pt x="1062" y="14681"/>
                  <a:pt x="1022" y="14640"/>
                  <a:pt x="1022" y="14571"/>
                </a:cubicBezTo>
                <a:cubicBezTo>
                  <a:pt x="1022" y="14503"/>
                  <a:pt x="1022" y="14434"/>
                  <a:pt x="989" y="14434"/>
                </a:cubicBezTo>
                <a:cubicBezTo>
                  <a:pt x="965" y="14434"/>
                  <a:pt x="957" y="14365"/>
                  <a:pt x="957" y="14310"/>
                </a:cubicBezTo>
                <a:cubicBezTo>
                  <a:pt x="957" y="14255"/>
                  <a:pt x="989" y="14228"/>
                  <a:pt x="1006" y="14187"/>
                </a:cubicBezTo>
                <a:cubicBezTo>
                  <a:pt x="1022" y="14159"/>
                  <a:pt x="1030" y="14035"/>
                  <a:pt x="1030" y="13981"/>
                </a:cubicBezTo>
                <a:cubicBezTo>
                  <a:pt x="1030" y="13939"/>
                  <a:pt x="989" y="13884"/>
                  <a:pt x="965" y="13843"/>
                </a:cubicBezTo>
                <a:cubicBezTo>
                  <a:pt x="949" y="13816"/>
                  <a:pt x="973" y="13706"/>
                  <a:pt x="998" y="13637"/>
                </a:cubicBezTo>
                <a:cubicBezTo>
                  <a:pt x="1022" y="13555"/>
                  <a:pt x="1022" y="13582"/>
                  <a:pt x="1062" y="13610"/>
                </a:cubicBezTo>
                <a:cubicBezTo>
                  <a:pt x="1094" y="13651"/>
                  <a:pt x="1070" y="13541"/>
                  <a:pt x="1094" y="13486"/>
                </a:cubicBezTo>
                <a:cubicBezTo>
                  <a:pt x="1126" y="13417"/>
                  <a:pt x="1126" y="13335"/>
                  <a:pt x="1118" y="13266"/>
                </a:cubicBezTo>
                <a:cubicBezTo>
                  <a:pt x="1110" y="13197"/>
                  <a:pt x="1070" y="13197"/>
                  <a:pt x="1046" y="13142"/>
                </a:cubicBezTo>
                <a:cubicBezTo>
                  <a:pt x="1022" y="13101"/>
                  <a:pt x="965" y="13142"/>
                  <a:pt x="957" y="13087"/>
                </a:cubicBezTo>
                <a:cubicBezTo>
                  <a:pt x="949" y="13046"/>
                  <a:pt x="933" y="12991"/>
                  <a:pt x="925" y="12991"/>
                </a:cubicBezTo>
                <a:cubicBezTo>
                  <a:pt x="917" y="12991"/>
                  <a:pt x="901" y="12991"/>
                  <a:pt x="869" y="12991"/>
                </a:cubicBezTo>
                <a:cubicBezTo>
                  <a:pt x="837" y="13005"/>
                  <a:pt x="821" y="12991"/>
                  <a:pt x="821" y="12923"/>
                </a:cubicBezTo>
                <a:cubicBezTo>
                  <a:pt x="821" y="12854"/>
                  <a:pt x="861" y="12813"/>
                  <a:pt x="861" y="12758"/>
                </a:cubicBezTo>
                <a:cubicBezTo>
                  <a:pt x="869" y="12703"/>
                  <a:pt x="941" y="12689"/>
                  <a:pt x="941" y="12565"/>
                </a:cubicBezTo>
                <a:cubicBezTo>
                  <a:pt x="941" y="12442"/>
                  <a:pt x="965" y="12455"/>
                  <a:pt x="998" y="12455"/>
                </a:cubicBezTo>
                <a:cubicBezTo>
                  <a:pt x="1038" y="12469"/>
                  <a:pt x="1054" y="12483"/>
                  <a:pt x="1054" y="12579"/>
                </a:cubicBezTo>
                <a:cubicBezTo>
                  <a:pt x="1054" y="12689"/>
                  <a:pt x="1110" y="12661"/>
                  <a:pt x="1158" y="12661"/>
                </a:cubicBezTo>
                <a:cubicBezTo>
                  <a:pt x="1206" y="12661"/>
                  <a:pt x="1222" y="12661"/>
                  <a:pt x="1230" y="12565"/>
                </a:cubicBezTo>
                <a:cubicBezTo>
                  <a:pt x="1238" y="12469"/>
                  <a:pt x="1246" y="12483"/>
                  <a:pt x="1246" y="12442"/>
                </a:cubicBezTo>
                <a:cubicBezTo>
                  <a:pt x="1238" y="12387"/>
                  <a:pt x="1198" y="12373"/>
                  <a:pt x="1190" y="12318"/>
                </a:cubicBezTo>
                <a:cubicBezTo>
                  <a:pt x="1182" y="12249"/>
                  <a:pt x="1238" y="12263"/>
                  <a:pt x="1238" y="12222"/>
                </a:cubicBezTo>
                <a:cubicBezTo>
                  <a:pt x="1238" y="12181"/>
                  <a:pt x="1222" y="12139"/>
                  <a:pt x="1222" y="12084"/>
                </a:cubicBezTo>
                <a:cubicBezTo>
                  <a:pt x="1222" y="12043"/>
                  <a:pt x="1262" y="11961"/>
                  <a:pt x="1286" y="11933"/>
                </a:cubicBezTo>
                <a:cubicBezTo>
                  <a:pt x="1302" y="11906"/>
                  <a:pt x="1286" y="11810"/>
                  <a:pt x="1286" y="11768"/>
                </a:cubicBezTo>
                <a:cubicBezTo>
                  <a:pt x="1294" y="11727"/>
                  <a:pt x="1358" y="11713"/>
                  <a:pt x="1390" y="11713"/>
                </a:cubicBezTo>
                <a:cubicBezTo>
                  <a:pt x="1422" y="11700"/>
                  <a:pt x="1390" y="11603"/>
                  <a:pt x="1446" y="11562"/>
                </a:cubicBezTo>
                <a:cubicBezTo>
                  <a:pt x="1502" y="11521"/>
                  <a:pt x="1462" y="11480"/>
                  <a:pt x="1462" y="11370"/>
                </a:cubicBezTo>
                <a:cubicBezTo>
                  <a:pt x="1462" y="11246"/>
                  <a:pt x="1446" y="11219"/>
                  <a:pt x="1398" y="11191"/>
                </a:cubicBezTo>
                <a:cubicBezTo>
                  <a:pt x="1358" y="11177"/>
                  <a:pt x="1350" y="11150"/>
                  <a:pt x="1382" y="11081"/>
                </a:cubicBezTo>
                <a:cubicBezTo>
                  <a:pt x="1414" y="11026"/>
                  <a:pt x="1358" y="10971"/>
                  <a:pt x="1334" y="10916"/>
                </a:cubicBezTo>
                <a:cubicBezTo>
                  <a:pt x="1302" y="10861"/>
                  <a:pt x="1318" y="10793"/>
                  <a:pt x="1310" y="10752"/>
                </a:cubicBezTo>
                <a:cubicBezTo>
                  <a:pt x="1302" y="10710"/>
                  <a:pt x="1366" y="10642"/>
                  <a:pt x="1406" y="10559"/>
                </a:cubicBezTo>
                <a:cubicBezTo>
                  <a:pt x="1438" y="10477"/>
                  <a:pt x="1422" y="10394"/>
                  <a:pt x="1430" y="10367"/>
                </a:cubicBezTo>
                <a:cubicBezTo>
                  <a:pt x="1438" y="10326"/>
                  <a:pt x="1526" y="10339"/>
                  <a:pt x="1534" y="10298"/>
                </a:cubicBezTo>
                <a:cubicBezTo>
                  <a:pt x="1550" y="10271"/>
                  <a:pt x="1558" y="10078"/>
                  <a:pt x="1558" y="10078"/>
                </a:cubicBezTo>
                <a:cubicBezTo>
                  <a:pt x="1558" y="10078"/>
                  <a:pt x="1646" y="10064"/>
                  <a:pt x="1687" y="10051"/>
                </a:cubicBezTo>
                <a:cubicBezTo>
                  <a:pt x="1727" y="10051"/>
                  <a:pt x="1735" y="9982"/>
                  <a:pt x="1743" y="9900"/>
                </a:cubicBezTo>
                <a:cubicBezTo>
                  <a:pt x="1751" y="9803"/>
                  <a:pt x="1799" y="9735"/>
                  <a:pt x="1871" y="9721"/>
                </a:cubicBezTo>
                <a:cubicBezTo>
                  <a:pt x="1935" y="9707"/>
                  <a:pt x="2031" y="9707"/>
                  <a:pt x="2063" y="9680"/>
                </a:cubicBezTo>
                <a:cubicBezTo>
                  <a:pt x="2071" y="9680"/>
                  <a:pt x="2071" y="9611"/>
                  <a:pt x="2063" y="9556"/>
                </a:cubicBezTo>
                <a:close/>
                <a:moveTo>
                  <a:pt x="36" y="9226"/>
                </a:moveTo>
                <a:cubicBezTo>
                  <a:pt x="36" y="9226"/>
                  <a:pt x="36" y="9226"/>
                  <a:pt x="36" y="9226"/>
                </a:cubicBezTo>
                <a:cubicBezTo>
                  <a:pt x="52" y="9295"/>
                  <a:pt x="68" y="9364"/>
                  <a:pt x="76" y="9391"/>
                </a:cubicBezTo>
                <a:cubicBezTo>
                  <a:pt x="84" y="9405"/>
                  <a:pt x="220" y="9776"/>
                  <a:pt x="236" y="9858"/>
                </a:cubicBezTo>
                <a:cubicBezTo>
                  <a:pt x="260" y="9927"/>
                  <a:pt x="292" y="10051"/>
                  <a:pt x="333" y="9996"/>
                </a:cubicBezTo>
                <a:cubicBezTo>
                  <a:pt x="365" y="9941"/>
                  <a:pt x="397" y="9927"/>
                  <a:pt x="429" y="9927"/>
                </a:cubicBezTo>
                <a:cubicBezTo>
                  <a:pt x="469" y="9941"/>
                  <a:pt x="493" y="9831"/>
                  <a:pt x="445" y="9735"/>
                </a:cubicBezTo>
                <a:cubicBezTo>
                  <a:pt x="397" y="9639"/>
                  <a:pt x="381" y="9611"/>
                  <a:pt x="405" y="9487"/>
                </a:cubicBezTo>
                <a:cubicBezTo>
                  <a:pt x="405" y="9460"/>
                  <a:pt x="405" y="9405"/>
                  <a:pt x="397" y="9336"/>
                </a:cubicBezTo>
                <a:cubicBezTo>
                  <a:pt x="397" y="9336"/>
                  <a:pt x="389" y="9350"/>
                  <a:pt x="389" y="9364"/>
                </a:cubicBezTo>
                <a:cubicBezTo>
                  <a:pt x="341" y="9460"/>
                  <a:pt x="260" y="9460"/>
                  <a:pt x="252" y="9419"/>
                </a:cubicBezTo>
                <a:cubicBezTo>
                  <a:pt x="236" y="9391"/>
                  <a:pt x="172" y="9295"/>
                  <a:pt x="148" y="9295"/>
                </a:cubicBezTo>
                <a:cubicBezTo>
                  <a:pt x="116" y="9309"/>
                  <a:pt x="124" y="9281"/>
                  <a:pt x="52" y="9240"/>
                </a:cubicBezTo>
                <a:cubicBezTo>
                  <a:pt x="44" y="9240"/>
                  <a:pt x="44" y="9226"/>
                  <a:pt x="36" y="9226"/>
                </a:cubicBezTo>
                <a:close/>
                <a:moveTo>
                  <a:pt x="18688" y="13280"/>
                </a:moveTo>
                <a:cubicBezTo>
                  <a:pt x="18688" y="13280"/>
                  <a:pt x="18688" y="13280"/>
                  <a:pt x="18688" y="13280"/>
                </a:cubicBezTo>
                <a:cubicBezTo>
                  <a:pt x="18680" y="13321"/>
                  <a:pt x="18720" y="13417"/>
                  <a:pt x="18752" y="13417"/>
                </a:cubicBezTo>
                <a:cubicBezTo>
                  <a:pt x="18792" y="13417"/>
                  <a:pt x="18808" y="13458"/>
                  <a:pt x="18840" y="13541"/>
                </a:cubicBezTo>
                <a:cubicBezTo>
                  <a:pt x="18864" y="13623"/>
                  <a:pt x="18888" y="13664"/>
                  <a:pt x="18848" y="13678"/>
                </a:cubicBezTo>
                <a:cubicBezTo>
                  <a:pt x="18800" y="13678"/>
                  <a:pt x="18776" y="13774"/>
                  <a:pt x="18800" y="13843"/>
                </a:cubicBezTo>
                <a:cubicBezTo>
                  <a:pt x="18824" y="13912"/>
                  <a:pt x="18888" y="13967"/>
                  <a:pt x="18912" y="14022"/>
                </a:cubicBezTo>
                <a:cubicBezTo>
                  <a:pt x="18936" y="14077"/>
                  <a:pt x="19024" y="14324"/>
                  <a:pt x="19072" y="14393"/>
                </a:cubicBezTo>
                <a:cubicBezTo>
                  <a:pt x="19112" y="14461"/>
                  <a:pt x="19208" y="14420"/>
                  <a:pt x="19273" y="14489"/>
                </a:cubicBezTo>
                <a:cubicBezTo>
                  <a:pt x="19337" y="14544"/>
                  <a:pt x="19345" y="14668"/>
                  <a:pt x="19361" y="14764"/>
                </a:cubicBezTo>
                <a:cubicBezTo>
                  <a:pt x="19377" y="14860"/>
                  <a:pt x="19489" y="14929"/>
                  <a:pt x="19529" y="15011"/>
                </a:cubicBezTo>
                <a:cubicBezTo>
                  <a:pt x="19569" y="15094"/>
                  <a:pt x="19713" y="15437"/>
                  <a:pt x="19737" y="15533"/>
                </a:cubicBezTo>
                <a:cubicBezTo>
                  <a:pt x="19753" y="15629"/>
                  <a:pt x="19825" y="15602"/>
                  <a:pt x="19873" y="15657"/>
                </a:cubicBezTo>
                <a:cubicBezTo>
                  <a:pt x="19922" y="15712"/>
                  <a:pt x="19978" y="15877"/>
                  <a:pt x="19986" y="15945"/>
                </a:cubicBezTo>
                <a:cubicBezTo>
                  <a:pt x="19994" y="16014"/>
                  <a:pt x="20034" y="16042"/>
                  <a:pt x="20082" y="16110"/>
                </a:cubicBezTo>
                <a:cubicBezTo>
                  <a:pt x="20122" y="16179"/>
                  <a:pt x="20138" y="16220"/>
                  <a:pt x="20146" y="16344"/>
                </a:cubicBezTo>
                <a:cubicBezTo>
                  <a:pt x="20154" y="16468"/>
                  <a:pt x="20274" y="16523"/>
                  <a:pt x="20306" y="16577"/>
                </a:cubicBezTo>
                <a:cubicBezTo>
                  <a:pt x="20338" y="16632"/>
                  <a:pt x="20370" y="16509"/>
                  <a:pt x="20346" y="16454"/>
                </a:cubicBezTo>
                <a:cubicBezTo>
                  <a:pt x="20314" y="16399"/>
                  <a:pt x="20266" y="16275"/>
                  <a:pt x="20266" y="16206"/>
                </a:cubicBezTo>
                <a:cubicBezTo>
                  <a:pt x="20266" y="16138"/>
                  <a:pt x="20298" y="16124"/>
                  <a:pt x="20330" y="16124"/>
                </a:cubicBezTo>
                <a:cubicBezTo>
                  <a:pt x="20354" y="16110"/>
                  <a:pt x="20330" y="16042"/>
                  <a:pt x="20386" y="16055"/>
                </a:cubicBezTo>
                <a:cubicBezTo>
                  <a:pt x="20442" y="16069"/>
                  <a:pt x="20490" y="16220"/>
                  <a:pt x="20506" y="16138"/>
                </a:cubicBezTo>
                <a:cubicBezTo>
                  <a:pt x="20522" y="16069"/>
                  <a:pt x="20442" y="15973"/>
                  <a:pt x="20418" y="15932"/>
                </a:cubicBezTo>
                <a:cubicBezTo>
                  <a:pt x="20394" y="15877"/>
                  <a:pt x="20378" y="16000"/>
                  <a:pt x="20346" y="15973"/>
                </a:cubicBezTo>
                <a:cubicBezTo>
                  <a:pt x="20314" y="15932"/>
                  <a:pt x="20274" y="15904"/>
                  <a:pt x="20250" y="15863"/>
                </a:cubicBezTo>
                <a:cubicBezTo>
                  <a:pt x="20226" y="15822"/>
                  <a:pt x="20138" y="15877"/>
                  <a:pt x="20098" y="15822"/>
                </a:cubicBezTo>
                <a:cubicBezTo>
                  <a:pt x="20058" y="15781"/>
                  <a:pt x="19994" y="15629"/>
                  <a:pt x="19946" y="15533"/>
                </a:cubicBezTo>
                <a:cubicBezTo>
                  <a:pt x="19898" y="15423"/>
                  <a:pt x="19881" y="15272"/>
                  <a:pt x="19857" y="15190"/>
                </a:cubicBezTo>
                <a:cubicBezTo>
                  <a:pt x="19825" y="15107"/>
                  <a:pt x="19817" y="14997"/>
                  <a:pt x="19849" y="14942"/>
                </a:cubicBezTo>
                <a:cubicBezTo>
                  <a:pt x="19881" y="14887"/>
                  <a:pt x="19922" y="14791"/>
                  <a:pt x="19994" y="14846"/>
                </a:cubicBezTo>
                <a:cubicBezTo>
                  <a:pt x="20074" y="14901"/>
                  <a:pt x="20098" y="14887"/>
                  <a:pt x="20090" y="14860"/>
                </a:cubicBezTo>
                <a:cubicBezTo>
                  <a:pt x="20074" y="14832"/>
                  <a:pt x="19962" y="14791"/>
                  <a:pt x="19914" y="14736"/>
                </a:cubicBezTo>
                <a:cubicBezTo>
                  <a:pt x="19873" y="14681"/>
                  <a:pt x="19481" y="14283"/>
                  <a:pt x="19441" y="14214"/>
                </a:cubicBezTo>
                <a:cubicBezTo>
                  <a:pt x="19401" y="14145"/>
                  <a:pt x="19337" y="14132"/>
                  <a:pt x="19305" y="14077"/>
                </a:cubicBezTo>
                <a:cubicBezTo>
                  <a:pt x="19273" y="14022"/>
                  <a:pt x="19241" y="14035"/>
                  <a:pt x="19200" y="13926"/>
                </a:cubicBezTo>
                <a:cubicBezTo>
                  <a:pt x="19160" y="13829"/>
                  <a:pt x="19152" y="13788"/>
                  <a:pt x="19120" y="13719"/>
                </a:cubicBezTo>
                <a:cubicBezTo>
                  <a:pt x="19080" y="13651"/>
                  <a:pt x="18984" y="13527"/>
                  <a:pt x="18936" y="13472"/>
                </a:cubicBezTo>
                <a:cubicBezTo>
                  <a:pt x="18888" y="13417"/>
                  <a:pt x="18848" y="13403"/>
                  <a:pt x="18808" y="13321"/>
                </a:cubicBezTo>
                <a:cubicBezTo>
                  <a:pt x="18768" y="13239"/>
                  <a:pt x="18760" y="13197"/>
                  <a:pt x="18728" y="13197"/>
                </a:cubicBezTo>
                <a:cubicBezTo>
                  <a:pt x="18696" y="13211"/>
                  <a:pt x="18688" y="13280"/>
                  <a:pt x="18688" y="13280"/>
                </a:cubicBezTo>
                <a:close/>
                <a:moveTo>
                  <a:pt x="17895" y="13939"/>
                </a:moveTo>
                <a:cubicBezTo>
                  <a:pt x="17895" y="13939"/>
                  <a:pt x="17895" y="13939"/>
                  <a:pt x="17895" y="13939"/>
                </a:cubicBezTo>
                <a:cubicBezTo>
                  <a:pt x="17887" y="14008"/>
                  <a:pt x="17871" y="14035"/>
                  <a:pt x="17903" y="14077"/>
                </a:cubicBezTo>
                <a:cubicBezTo>
                  <a:pt x="17927" y="14118"/>
                  <a:pt x="17951" y="14049"/>
                  <a:pt x="17967" y="14104"/>
                </a:cubicBezTo>
                <a:cubicBezTo>
                  <a:pt x="17983" y="14145"/>
                  <a:pt x="18007" y="14049"/>
                  <a:pt x="17991" y="13981"/>
                </a:cubicBezTo>
                <a:cubicBezTo>
                  <a:pt x="17959" y="13884"/>
                  <a:pt x="17959" y="13857"/>
                  <a:pt x="17895" y="13939"/>
                </a:cubicBezTo>
                <a:close/>
                <a:moveTo>
                  <a:pt x="21492" y="14310"/>
                </a:moveTo>
                <a:cubicBezTo>
                  <a:pt x="21492" y="14310"/>
                  <a:pt x="21492" y="14310"/>
                  <a:pt x="21492" y="14310"/>
                </a:cubicBezTo>
                <a:cubicBezTo>
                  <a:pt x="21484" y="14324"/>
                  <a:pt x="21468" y="14406"/>
                  <a:pt x="21476" y="14503"/>
                </a:cubicBezTo>
                <a:cubicBezTo>
                  <a:pt x="21492" y="14585"/>
                  <a:pt x="21484" y="14654"/>
                  <a:pt x="21492" y="14709"/>
                </a:cubicBezTo>
                <a:cubicBezTo>
                  <a:pt x="21492" y="14777"/>
                  <a:pt x="21532" y="14791"/>
                  <a:pt x="21532" y="14681"/>
                </a:cubicBezTo>
                <a:cubicBezTo>
                  <a:pt x="21532" y="14571"/>
                  <a:pt x="21516" y="14503"/>
                  <a:pt x="21524" y="14434"/>
                </a:cubicBezTo>
                <a:cubicBezTo>
                  <a:pt x="21524" y="14365"/>
                  <a:pt x="21524" y="14338"/>
                  <a:pt x="21516" y="14310"/>
                </a:cubicBezTo>
                <a:cubicBezTo>
                  <a:pt x="21516" y="14297"/>
                  <a:pt x="21492" y="14310"/>
                  <a:pt x="21492" y="14310"/>
                </a:cubicBezTo>
                <a:close/>
                <a:moveTo>
                  <a:pt x="21516" y="13555"/>
                </a:moveTo>
                <a:cubicBezTo>
                  <a:pt x="21516" y="13555"/>
                  <a:pt x="21516" y="13555"/>
                  <a:pt x="21516" y="13555"/>
                </a:cubicBezTo>
                <a:cubicBezTo>
                  <a:pt x="21516" y="13541"/>
                  <a:pt x="21516" y="13527"/>
                  <a:pt x="21524" y="13527"/>
                </a:cubicBezTo>
                <a:cubicBezTo>
                  <a:pt x="21524" y="13527"/>
                  <a:pt x="21532" y="13527"/>
                  <a:pt x="21532" y="13541"/>
                </a:cubicBezTo>
                <a:cubicBezTo>
                  <a:pt x="21532" y="13541"/>
                  <a:pt x="21580" y="13706"/>
                  <a:pt x="21540" y="13761"/>
                </a:cubicBezTo>
                <a:cubicBezTo>
                  <a:pt x="21540" y="13774"/>
                  <a:pt x="21532" y="13761"/>
                  <a:pt x="21524" y="13761"/>
                </a:cubicBezTo>
                <a:cubicBezTo>
                  <a:pt x="21524" y="13747"/>
                  <a:pt x="21524" y="13733"/>
                  <a:pt x="21524" y="13733"/>
                </a:cubicBezTo>
                <a:cubicBezTo>
                  <a:pt x="21556" y="13692"/>
                  <a:pt x="21516" y="13555"/>
                  <a:pt x="21516" y="13555"/>
                </a:cubicBezTo>
                <a:close/>
                <a:moveTo>
                  <a:pt x="21356" y="12442"/>
                </a:moveTo>
                <a:cubicBezTo>
                  <a:pt x="21356" y="12442"/>
                  <a:pt x="21356" y="12442"/>
                  <a:pt x="21356" y="12442"/>
                </a:cubicBezTo>
                <a:cubicBezTo>
                  <a:pt x="21356" y="12428"/>
                  <a:pt x="21356" y="12428"/>
                  <a:pt x="21364" y="12414"/>
                </a:cubicBezTo>
                <a:cubicBezTo>
                  <a:pt x="21372" y="12414"/>
                  <a:pt x="21372" y="12428"/>
                  <a:pt x="21372" y="12442"/>
                </a:cubicBezTo>
                <a:cubicBezTo>
                  <a:pt x="21380" y="12483"/>
                  <a:pt x="21380" y="12538"/>
                  <a:pt x="21380" y="12538"/>
                </a:cubicBezTo>
                <a:cubicBezTo>
                  <a:pt x="21380" y="12538"/>
                  <a:pt x="21372" y="12552"/>
                  <a:pt x="21364" y="12552"/>
                </a:cubicBezTo>
                <a:cubicBezTo>
                  <a:pt x="21356" y="12538"/>
                  <a:pt x="21356" y="12538"/>
                  <a:pt x="21356" y="12524"/>
                </a:cubicBezTo>
                <a:cubicBezTo>
                  <a:pt x="21356" y="12524"/>
                  <a:pt x="21364" y="12483"/>
                  <a:pt x="21356" y="12442"/>
                </a:cubicBezTo>
                <a:close/>
                <a:moveTo>
                  <a:pt x="21260" y="12016"/>
                </a:moveTo>
                <a:cubicBezTo>
                  <a:pt x="21260" y="12016"/>
                  <a:pt x="21260" y="12016"/>
                  <a:pt x="21260" y="12016"/>
                </a:cubicBezTo>
                <a:cubicBezTo>
                  <a:pt x="21292" y="12043"/>
                  <a:pt x="21372" y="12139"/>
                  <a:pt x="21340" y="12167"/>
                </a:cubicBezTo>
                <a:cubicBezTo>
                  <a:pt x="21300" y="12181"/>
                  <a:pt x="21268" y="12208"/>
                  <a:pt x="21260" y="12139"/>
                </a:cubicBezTo>
                <a:cubicBezTo>
                  <a:pt x="21252" y="12084"/>
                  <a:pt x="21260" y="12016"/>
                  <a:pt x="21260" y="12016"/>
                </a:cubicBezTo>
                <a:close/>
                <a:moveTo>
                  <a:pt x="21123" y="11370"/>
                </a:moveTo>
                <a:cubicBezTo>
                  <a:pt x="21123" y="11370"/>
                  <a:pt x="21123" y="11370"/>
                  <a:pt x="21123" y="11370"/>
                </a:cubicBezTo>
                <a:cubicBezTo>
                  <a:pt x="21123" y="11439"/>
                  <a:pt x="21179" y="11535"/>
                  <a:pt x="21155" y="11645"/>
                </a:cubicBezTo>
                <a:cubicBezTo>
                  <a:pt x="21131" y="11755"/>
                  <a:pt x="21195" y="11810"/>
                  <a:pt x="21211" y="11700"/>
                </a:cubicBezTo>
                <a:cubicBezTo>
                  <a:pt x="21227" y="11603"/>
                  <a:pt x="21244" y="11507"/>
                  <a:pt x="21203" y="11425"/>
                </a:cubicBezTo>
                <a:cubicBezTo>
                  <a:pt x="21155" y="11329"/>
                  <a:pt x="21123" y="11370"/>
                  <a:pt x="21123" y="11370"/>
                </a:cubicBezTo>
                <a:close/>
                <a:moveTo>
                  <a:pt x="20931" y="7468"/>
                </a:moveTo>
                <a:cubicBezTo>
                  <a:pt x="20931" y="7468"/>
                  <a:pt x="20931" y="7468"/>
                  <a:pt x="20931" y="7468"/>
                </a:cubicBezTo>
                <a:cubicBezTo>
                  <a:pt x="20931" y="7468"/>
                  <a:pt x="20907" y="7523"/>
                  <a:pt x="20907" y="7564"/>
                </a:cubicBezTo>
                <a:cubicBezTo>
                  <a:pt x="20907" y="7619"/>
                  <a:pt x="21083" y="7605"/>
                  <a:pt x="21123" y="7577"/>
                </a:cubicBezTo>
                <a:cubicBezTo>
                  <a:pt x="21163" y="7550"/>
                  <a:pt x="21107" y="7468"/>
                  <a:pt x="21083" y="7481"/>
                </a:cubicBezTo>
                <a:cubicBezTo>
                  <a:pt x="21059" y="7481"/>
                  <a:pt x="20955" y="7468"/>
                  <a:pt x="20931" y="7468"/>
                </a:cubicBezTo>
                <a:close/>
                <a:moveTo>
                  <a:pt x="19769" y="6959"/>
                </a:moveTo>
                <a:cubicBezTo>
                  <a:pt x="19769" y="6959"/>
                  <a:pt x="19769" y="6959"/>
                  <a:pt x="19769" y="6959"/>
                </a:cubicBezTo>
                <a:cubicBezTo>
                  <a:pt x="19761" y="7014"/>
                  <a:pt x="19769" y="7124"/>
                  <a:pt x="19785" y="7179"/>
                </a:cubicBezTo>
                <a:cubicBezTo>
                  <a:pt x="19793" y="7206"/>
                  <a:pt x="19809" y="7193"/>
                  <a:pt x="19825" y="7220"/>
                </a:cubicBezTo>
                <a:cubicBezTo>
                  <a:pt x="19841" y="7261"/>
                  <a:pt x="19825" y="7330"/>
                  <a:pt x="19865" y="7344"/>
                </a:cubicBezTo>
                <a:cubicBezTo>
                  <a:pt x="19881" y="7358"/>
                  <a:pt x="19873" y="7220"/>
                  <a:pt x="19865" y="7097"/>
                </a:cubicBezTo>
                <a:cubicBezTo>
                  <a:pt x="19865" y="6987"/>
                  <a:pt x="19873" y="6973"/>
                  <a:pt x="19849" y="6959"/>
                </a:cubicBezTo>
                <a:cubicBezTo>
                  <a:pt x="19817" y="6959"/>
                  <a:pt x="19769" y="6959"/>
                  <a:pt x="19769" y="6959"/>
                </a:cubicBezTo>
                <a:close/>
                <a:moveTo>
                  <a:pt x="17173" y="1023"/>
                </a:moveTo>
                <a:cubicBezTo>
                  <a:pt x="17173" y="1023"/>
                  <a:pt x="17173" y="1023"/>
                  <a:pt x="17173" y="1023"/>
                </a:cubicBezTo>
                <a:cubicBezTo>
                  <a:pt x="17173" y="1023"/>
                  <a:pt x="17093" y="1106"/>
                  <a:pt x="17085" y="1188"/>
                </a:cubicBezTo>
                <a:cubicBezTo>
                  <a:pt x="17077" y="1284"/>
                  <a:pt x="17053" y="1339"/>
                  <a:pt x="17077" y="1435"/>
                </a:cubicBezTo>
                <a:cubicBezTo>
                  <a:pt x="17093" y="1532"/>
                  <a:pt x="17109" y="1600"/>
                  <a:pt x="17173" y="1642"/>
                </a:cubicBezTo>
                <a:cubicBezTo>
                  <a:pt x="17230" y="1683"/>
                  <a:pt x="17262" y="1614"/>
                  <a:pt x="17238" y="1518"/>
                </a:cubicBezTo>
                <a:cubicBezTo>
                  <a:pt x="17222" y="1422"/>
                  <a:pt x="17238" y="1408"/>
                  <a:pt x="17254" y="1367"/>
                </a:cubicBezTo>
                <a:cubicBezTo>
                  <a:pt x="17270" y="1326"/>
                  <a:pt x="17302" y="1229"/>
                  <a:pt x="17278" y="1106"/>
                </a:cubicBezTo>
                <a:cubicBezTo>
                  <a:pt x="17254" y="982"/>
                  <a:pt x="17222" y="982"/>
                  <a:pt x="17173" y="1023"/>
                </a:cubicBezTo>
                <a:close/>
                <a:moveTo>
                  <a:pt x="14457" y="4761"/>
                </a:moveTo>
                <a:cubicBezTo>
                  <a:pt x="14457" y="4761"/>
                  <a:pt x="14457" y="4761"/>
                  <a:pt x="14457" y="4761"/>
                </a:cubicBezTo>
                <a:cubicBezTo>
                  <a:pt x="14457" y="4761"/>
                  <a:pt x="14473" y="4829"/>
                  <a:pt x="14514" y="4898"/>
                </a:cubicBezTo>
                <a:cubicBezTo>
                  <a:pt x="14554" y="4967"/>
                  <a:pt x="14602" y="4898"/>
                  <a:pt x="14634" y="4912"/>
                </a:cubicBezTo>
                <a:cubicBezTo>
                  <a:pt x="14658" y="4912"/>
                  <a:pt x="14698" y="4884"/>
                  <a:pt x="14730" y="4857"/>
                </a:cubicBezTo>
                <a:cubicBezTo>
                  <a:pt x="14770" y="4829"/>
                  <a:pt x="14810" y="4747"/>
                  <a:pt x="14826" y="4678"/>
                </a:cubicBezTo>
                <a:cubicBezTo>
                  <a:pt x="14850" y="4610"/>
                  <a:pt x="14858" y="4568"/>
                  <a:pt x="14834" y="4500"/>
                </a:cubicBezTo>
                <a:cubicBezTo>
                  <a:pt x="14810" y="4445"/>
                  <a:pt x="14778" y="4445"/>
                  <a:pt x="14762" y="4458"/>
                </a:cubicBezTo>
                <a:cubicBezTo>
                  <a:pt x="14754" y="4486"/>
                  <a:pt x="14690" y="4513"/>
                  <a:pt x="14682" y="4555"/>
                </a:cubicBezTo>
                <a:cubicBezTo>
                  <a:pt x="14682" y="4610"/>
                  <a:pt x="14650" y="4623"/>
                  <a:pt x="14634" y="4610"/>
                </a:cubicBezTo>
                <a:cubicBezTo>
                  <a:pt x="14610" y="4596"/>
                  <a:pt x="14586" y="4596"/>
                  <a:pt x="14570" y="4651"/>
                </a:cubicBezTo>
                <a:cubicBezTo>
                  <a:pt x="14546" y="4692"/>
                  <a:pt x="14562" y="4719"/>
                  <a:pt x="14530" y="4733"/>
                </a:cubicBezTo>
                <a:cubicBezTo>
                  <a:pt x="14498" y="4747"/>
                  <a:pt x="14457" y="4761"/>
                  <a:pt x="14457" y="4761"/>
                </a:cubicBezTo>
                <a:close/>
                <a:moveTo>
                  <a:pt x="14345" y="5406"/>
                </a:moveTo>
                <a:cubicBezTo>
                  <a:pt x="14345" y="5406"/>
                  <a:pt x="14345" y="5406"/>
                  <a:pt x="14345" y="5406"/>
                </a:cubicBezTo>
                <a:cubicBezTo>
                  <a:pt x="14345" y="5406"/>
                  <a:pt x="14377" y="5393"/>
                  <a:pt x="14393" y="5379"/>
                </a:cubicBezTo>
                <a:cubicBezTo>
                  <a:pt x="14417" y="5365"/>
                  <a:pt x="14425" y="5310"/>
                  <a:pt x="14417" y="5283"/>
                </a:cubicBezTo>
                <a:cubicBezTo>
                  <a:pt x="14409" y="5255"/>
                  <a:pt x="14377" y="5242"/>
                  <a:pt x="14393" y="5242"/>
                </a:cubicBezTo>
                <a:cubicBezTo>
                  <a:pt x="14409" y="5228"/>
                  <a:pt x="14433" y="5214"/>
                  <a:pt x="14457" y="5159"/>
                </a:cubicBezTo>
                <a:cubicBezTo>
                  <a:pt x="14473" y="5104"/>
                  <a:pt x="14449" y="5077"/>
                  <a:pt x="14425" y="5008"/>
                </a:cubicBezTo>
                <a:cubicBezTo>
                  <a:pt x="14401" y="4953"/>
                  <a:pt x="14377" y="4871"/>
                  <a:pt x="14337" y="4843"/>
                </a:cubicBezTo>
                <a:cubicBezTo>
                  <a:pt x="14305" y="4816"/>
                  <a:pt x="14225" y="4884"/>
                  <a:pt x="14201" y="4926"/>
                </a:cubicBezTo>
                <a:cubicBezTo>
                  <a:pt x="14177" y="4967"/>
                  <a:pt x="14161" y="5008"/>
                  <a:pt x="14137" y="4994"/>
                </a:cubicBezTo>
                <a:cubicBezTo>
                  <a:pt x="14113" y="4967"/>
                  <a:pt x="14049" y="4967"/>
                  <a:pt x="14041" y="5022"/>
                </a:cubicBezTo>
                <a:cubicBezTo>
                  <a:pt x="14033" y="5063"/>
                  <a:pt x="14081" y="5159"/>
                  <a:pt x="14089" y="5187"/>
                </a:cubicBezTo>
                <a:cubicBezTo>
                  <a:pt x="14097" y="5214"/>
                  <a:pt x="14065" y="5255"/>
                  <a:pt x="14041" y="5228"/>
                </a:cubicBezTo>
                <a:cubicBezTo>
                  <a:pt x="14017" y="5187"/>
                  <a:pt x="13993" y="5310"/>
                  <a:pt x="13953" y="5228"/>
                </a:cubicBezTo>
                <a:cubicBezTo>
                  <a:pt x="13913" y="5145"/>
                  <a:pt x="13849" y="5228"/>
                  <a:pt x="13849" y="5269"/>
                </a:cubicBezTo>
                <a:cubicBezTo>
                  <a:pt x="13841" y="5324"/>
                  <a:pt x="13841" y="5544"/>
                  <a:pt x="13889" y="5613"/>
                </a:cubicBezTo>
                <a:cubicBezTo>
                  <a:pt x="13945" y="5695"/>
                  <a:pt x="13929" y="5750"/>
                  <a:pt x="13961" y="5777"/>
                </a:cubicBezTo>
                <a:cubicBezTo>
                  <a:pt x="13985" y="5819"/>
                  <a:pt x="14185" y="5846"/>
                  <a:pt x="14209" y="5832"/>
                </a:cubicBezTo>
                <a:cubicBezTo>
                  <a:pt x="14233" y="5819"/>
                  <a:pt x="14177" y="5709"/>
                  <a:pt x="14185" y="5640"/>
                </a:cubicBezTo>
                <a:cubicBezTo>
                  <a:pt x="14185" y="5571"/>
                  <a:pt x="14233" y="5599"/>
                  <a:pt x="14249" y="5544"/>
                </a:cubicBezTo>
                <a:cubicBezTo>
                  <a:pt x="14265" y="5489"/>
                  <a:pt x="14345" y="5406"/>
                  <a:pt x="14345" y="5406"/>
                </a:cubicBezTo>
                <a:close/>
                <a:moveTo>
                  <a:pt x="14393" y="5832"/>
                </a:moveTo>
                <a:cubicBezTo>
                  <a:pt x="14393" y="5832"/>
                  <a:pt x="14393" y="5832"/>
                  <a:pt x="14393" y="5832"/>
                </a:cubicBezTo>
                <a:cubicBezTo>
                  <a:pt x="14377" y="5887"/>
                  <a:pt x="14369" y="5984"/>
                  <a:pt x="14409" y="6011"/>
                </a:cubicBezTo>
                <a:cubicBezTo>
                  <a:pt x="14441" y="6039"/>
                  <a:pt x="14489" y="5929"/>
                  <a:pt x="14473" y="5860"/>
                </a:cubicBezTo>
                <a:cubicBezTo>
                  <a:pt x="14457" y="5805"/>
                  <a:pt x="14393" y="5832"/>
                  <a:pt x="14393" y="5832"/>
                </a:cubicBezTo>
                <a:close/>
                <a:moveTo>
                  <a:pt x="14506" y="6025"/>
                </a:moveTo>
                <a:cubicBezTo>
                  <a:pt x="14506" y="6025"/>
                  <a:pt x="14506" y="6025"/>
                  <a:pt x="14506" y="6025"/>
                </a:cubicBezTo>
                <a:cubicBezTo>
                  <a:pt x="14506" y="6025"/>
                  <a:pt x="14538" y="6107"/>
                  <a:pt x="14522" y="6162"/>
                </a:cubicBezTo>
                <a:cubicBezTo>
                  <a:pt x="14506" y="6203"/>
                  <a:pt x="14530" y="6327"/>
                  <a:pt x="14546" y="6258"/>
                </a:cubicBezTo>
                <a:cubicBezTo>
                  <a:pt x="14570" y="6203"/>
                  <a:pt x="14618" y="6176"/>
                  <a:pt x="14634" y="6176"/>
                </a:cubicBezTo>
                <a:cubicBezTo>
                  <a:pt x="14658" y="6162"/>
                  <a:pt x="14794" y="6039"/>
                  <a:pt x="14794" y="5956"/>
                </a:cubicBezTo>
                <a:cubicBezTo>
                  <a:pt x="14786" y="5874"/>
                  <a:pt x="14754" y="5860"/>
                  <a:pt x="14682" y="5846"/>
                </a:cubicBezTo>
                <a:cubicBezTo>
                  <a:pt x="14602" y="5832"/>
                  <a:pt x="14562" y="5860"/>
                  <a:pt x="14538" y="5887"/>
                </a:cubicBezTo>
                <a:cubicBezTo>
                  <a:pt x="14514" y="5915"/>
                  <a:pt x="14506" y="6025"/>
                  <a:pt x="14506" y="6025"/>
                </a:cubicBezTo>
                <a:close/>
                <a:moveTo>
                  <a:pt x="12270" y="7784"/>
                </a:moveTo>
                <a:cubicBezTo>
                  <a:pt x="12270" y="7784"/>
                  <a:pt x="12270" y="7784"/>
                  <a:pt x="12270" y="7784"/>
                </a:cubicBezTo>
                <a:cubicBezTo>
                  <a:pt x="12230" y="7797"/>
                  <a:pt x="12198" y="7921"/>
                  <a:pt x="12166" y="7935"/>
                </a:cubicBezTo>
                <a:cubicBezTo>
                  <a:pt x="12134" y="7948"/>
                  <a:pt x="12238" y="8017"/>
                  <a:pt x="12286" y="8031"/>
                </a:cubicBezTo>
                <a:cubicBezTo>
                  <a:pt x="12326" y="8031"/>
                  <a:pt x="12358" y="7907"/>
                  <a:pt x="12342" y="7852"/>
                </a:cubicBezTo>
                <a:cubicBezTo>
                  <a:pt x="12334" y="7784"/>
                  <a:pt x="12270" y="7784"/>
                  <a:pt x="12270" y="7784"/>
                </a:cubicBezTo>
                <a:close/>
                <a:moveTo>
                  <a:pt x="8505" y="8622"/>
                </a:moveTo>
                <a:cubicBezTo>
                  <a:pt x="8505" y="8622"/>
                  <a:pt x="8505" y="8622"/>
                  <a:pt x="8505" y="8622"/>
                </a:cubicBezTo>
                <a:cubicBezTo>
                  <a:pt x="8505" y="8622"/>
                  <a:pt x="8513" y="8677"/>
                  <a:pt x="8561" y="8718"/>
                </a:cubicBezTo>
                <a:cubicBezTo>
                  <a:pt x="8601" y="8745"/>
                  <a:pt x="8657" y="8677"/>
                  <a:pt x="8649" y="8622"/>
                </a:cubicBezTo>
                <a:cubicBezTo>
                  <a:pt x="8641" y="8553"/>
                  <a:pt x="8617" y="8581"/>
                  <a:pt x="8633" y="8526"/>
                </a:cubicBezTo>
                <a:cubicBezTo>
                  <a:pt x="8649" y="8471"/>
                  <a:pt x="8569" y="8416"/>
                  <a:pt x="8545" y="8443"/>
                </a:cubicBezTo>
                <a:cubicBezTo>
                  <a:pt x="8521" y="8484"/>
                  <a:pt x="8505" y="8608"/>
                  <a:pt x="8505" y="8622"/>
                </a:cubicBezTo>
                <a:close/>
                <a:moveTo>
                  <a:pt x="6021" y="8910"/>
                </a:moveTo>
                <a:cubicBezTo>
                  <a:pt x="6021" y="8910"/>
                  <a:pt x="6021" y="8910"/>
                  <a:pt x="6021" y="8910"/>
                </a:cubicBezTo>
                <a:cubicBezTo>
                  <a:pt x="5949" y="9006"/>
                  <a:pt x="5941" y="9006"/>
                  <a:pt x="5949" y="9116"/>
                </a:cubicBezTo>
                <a:cubicBezTo>
                  <a:pt x="5949" y="9213"/>
                  <a:pt x="6013" y="9199"/>
                  <a:pt x="6093" y="9171"/>
                </a:cubicBezTo>
                <a:cubicBezTo>
                  <a:pt x="6173" y="9158"/>
                  <a:pt x="6189" y="9075"/>
                  <a:pt x="6181" y="9020"/>
                </a:cubicBezTo>
                <a:cubicBezTo>
                  <a:pt x="6165" y="8965"/>
                  <a:pt x="6133" y="8869"/>
                  <a:pt x="6085" y="8869"/>
                </a:cubicBezTo>
                <a:cubicBezTo>
                  <a:pt x="6037" y="8869"/>
                  <a:pt x="6021" y="8910"/>
                  <a:pt x="6021" y="8910"/>
                </a:cubicBezTo>
                <a:close/>
                <a:moveTo>
                  <a:pt x="11076" y="5461"/>
                </a:moveTo>
                <a:cubicBezTo>
                  <a:pt x="11076" y="5461"/>
                  <a:pt x="11076" y="5461"/>
                  <a:pt x="11076" y="5461"/>
                </a:cubicBezTo>
                <a:cubicBezTo>
                  <a:pt x="11044" y="5544"/>
                  <a:pt x="11044" y="5613"/>
                  <a:pt x="11044" y="5654"/>
                </a:cubicBezTo>
                <a:cubicBezTo>
                  <a:pt x="11044" y="5695"/>
                  <a:pt x="11044" y="5860"/>
                  <a:pt x="11020" y="5956"/>
                </a:cubicBezTo>
                <a:cubicBezTo>
                  <a:pt x="10996" y="6052"/>
                  <a:pt x="10988" y="6203"/>
                  <a:pt x="10988" y="6258"/>
                </a:cubicBezTo>
                <a:cubicBezTo>
                  <a:pt x="10988" y="6327"/>
                  <a:pt x="11060" y="6300"/>
                  <a:pt x="11100" y="6217"/>
                </a:cubicBezTo>
                <a:cubicBezTo>
                  <a:pt x="11133" y="6135"/>
                  <a:pt x="11181" y="6121"/>
                  <a:pt x="11229" y="6121"/>
                </a:cubicBezTo>
                <a:cubicBezTo>
                  <a:pt x="11269" y="6121"/>
                  <a:pt x="11365" y="5942"/>
                  <a:pt x="11365" y="5874"/>
                </a:cubicBezTo>
                <a:cubicBezTo>
                  <a:pt x="11373" y="5819"/>
                  <a:pt x="11293" y="5640"/>
                  <a:pt x="11261" y="5585"/>
                </a:cubicBezTo>
                <a:cubicBezTo>
                  <a:pt x="11229" y="5530"/>
                  <a:pt x="11197" y="5544"/>
                  <a:pt x="11189" y="5558"/>
                </a:cubicBezTo>
                <a:cubicBezTo>
                  <a:pt x="11173" y="5571"/>
                  <a:pt x="11157" y="5571"/>
                  <a:pt x="11157" y="5516"/>
                </a:cubicBezTo>
                <a:cubicBezTo>
                  <a:pt x="11149" y="5461"/>
                  <a:pt x="11133" y="5448"/>
                  <a:pt x="11108" y="5434"/>
                </a:cubicBezTo>
                <a:cubicBezTo>
                  <a:pt x="11084" y="5434"/>
                  <a:pt x="11076" y="5461"/>
                  <a:pt x="11076" y="5461"/>
                </a:cubicBezTo>
                <a:close/>
                <a:moveTo>
                  <a:pt x="10564" y="5228"/>
                </a:moveTo>
                <a:cubicBezTo>
                  <a:pt x="10564" y="5228"/>
                  <a:pt x="10564" y="5228"/>
                  <a:pt x="10564" y="5228"/>
                </a:cubicBezTo>
                <a:cubicBezTo>
                  <a:pt x="10564" y="5228"/>
                  <a:pt x="10580" y="5228"/>
                  <a:pt x="10596" y="5269"/>
                </a:cubicBezTo>
                <a:cubicBezTo>
                  <a:pt x="10604" y="5310"/>
                  <a:pt x="10556" y="5365"/>
                  <a:pt x="10548" y="5434"/>
                </a:cubicBezTo>
                <a:cubicBezTo>
                  <a:pt x="10548" y="5503"/>
                  <a:pt x="10572" y="5489"/>
                  <a:pt x="10588" y="5544"/>
                </a:cubicBezTo>
                <a:cubicBezTo>
                  <a:pt x="10604" y="5613"/>
                  <a:pt x="10620" y="5709"/>
                  <a:pt x="10668" y="5695"/>
                </a:cubicBezTo>
                <a:cubicBezTo>
                  <a:pt x="10716" y="5681"/>
                  <a:pt x="10820" y="5846"/>
                  <a:pt x="10860" y="5846"/>
                </a:cubicBezTo>
                <a:cubicBezTo>
                  <a:pt x="10892" y="5846"/>
                  <a:pt x="10980" y="5764"/>
                  <a:pt x="10980" y="5681"/>
                </a:cubicBezTo>
                <a:cubicBezTo>
                  <a:pt x="10972" y="5613"/>
                  <a:pt x="10948" y="5571"/>
                  <a:pt x="10948" y="5516"/>
                </a:cubicBezTo>
                <a:cubicBezTo>
                  <a:pt x="10948" y="5461"/>
                  <a:pt x="10964" y="5352"/>
                  <a:pt x="10948" y="5242"/>
                </a:cubicBezTo>
                <a:cubicBezTo>
                  <a:pt x="10932" y="5132"/>
                  <a:pt x="10868" y="5090"/>
                  <a:pt x="10860" y="5145"/>
                </a:cubicBezTo>
                <a:cubicBezTo>
                  <a:pt x="10852" y="5200"/>
                  <a:pt x="10788" y="5159"/>
                  <a:pt x="10788" y="5090"/>
                </a:cubicBezTo>
                <a:cubicBezTo>
                  <a:pt x="10796" y="5022"/>
                  <a:pt x="10788" y="5008"/>
                  <a:pt x="10756" y="5035"/>
                </a:cubicBezTo>
                <a:cubicBezTo>
                  <a:pt x="10716" y="5077"/>
                  <a:pt x="10644" y="5077"/>
                  <a:pt x="10644" y="5063"/>
                </a:cubicBezTo>
                <a:cubicBezTo>
                  <a:pt x="10644" y="5049"/>
                  <a:pt x="10748" y="4981"/>
                  <a:pt x="10756" y="4953"/>
                </a:cubicBezTo>
                <a:cubicBezTo>
                  <a:pt x="10756" y="4926"/>
                  <a:pt x="10732" y="4829"/>
                  <a:pt x="10740" y="4774"/>
                </a:cubicBezTo>
                <a:cubicBezTo>
                  <a:pt x="10748" y="4719"/>
                  <a:pt x="10788" y="4678"/>
                  <a:pt x="10764" y="4664"/>
                </a:cubicBezTo>
                <a:cubicBezTo>
                  <a:pt x="10732" y="4637"/>
                  <a:pt x="10716" y="4582"/>
                  <a:pt x="10668" y="4472"/>
                </a:cubicBezTo>
                <a:cubicBezTo>
                  <a:pt x="10620" y="4362"/>
                  <a:pt x="10604" y="4458"/>
                  <a:pt x="10604" y="4513"/>
                </a:cubicBezTo>
                <a:cubicBezTo>
                  <a:pt x="10596" y="4568"/>
                  <a:pt x="10484" y="4568"/>
                  <a:pt x="10492" y="4637"/>
                </a:cubicBezTo>
                <a:cubicBezTo>
                  <a:pt x="10500" y="4706"/>
                  <a:pt x="10508" y="4774"/>
                  <a:pt x="10460" y="4871"/>
                </a:cubicBezTo>
                <a:cubicBezTo>
                  <a:pt x="10419" y="4967"/>
                  <a:pt x="10419" y="4953"/>
                  <a:pt x="10468" y="5049"/>
                </a:cubicBezTo>
                <a:cubicBezTo>
                  <a:pt x="10516" y="5145"/>
                  <a:pt x="10460" y="5145"/>
                  <a:pt x="10419" y="5145"/>
                </a:cubicBezTo>
                <a:cubicBezTo>
                  <a:pt x="10379" y="5132"/>
                  <a:pt x="10363" y="5214"/>
                  <a:pt x="10379" y="5255"/>
                </a:cubicBezTo>
                <a:cubicBezTo>
                  <a:pt x="10403" y="5283"/>
                  <a:pt x="10484" y="5352"/>
                  <a:pt x="10508" y="5352"/>
                </a:cubicBezTo>
                <a:cubicBezTo>
                  <a:pt x="10540" y="5365"/>
                  <a:pt x="10548" y="5255"/>
                  <a:pt x="10564" y="5228"/>
                </a:cubicBezTo>
                <a:close/>
                <a:moveTo>
                  <a:pt x="7936" y="3497"/>
                </a:moveTo>
                <a:cubicBezTo>
                  <a:pt x="7936" y="3497"/>
                  <a:pt x="7936" y="3497"/>
                  <a:pt x="7936" y="3497"/>
                </a:cubicBezTo>
                <a:cubicBezTo>
                  <a:pt x="7936" y="3538"/>
                  <a:pt x="7920" y="3634"/>
                  <a:pt x="7960" y="3606"/>
                </a:cubicBezTo>
                <a:cubicBezTo>
                  <a:pt x="8008" y="3593"/>
                  <a:pt x="8048" y="3538"/>
                  <a:pt x="8056" y="3579"/>
                </a:cubicBezTo>
                <a:cubicBezTo>
                  <a:pt x="8064" y="3606"/>
                  <a:pt x="8128" y="3606"/>
                  <a:pt x="8104" y="3538"/>
                </a:cubicBezTo>
                <a:cubicBezTo>
                  <a:pt x="8080" y="3455"/>
                  <a:pt x="8024" y="3442"/>
                  <a:pt x="7992" y="3442"/>
                </a:cubicBezTo>
                <a:cubicBezTo>
                  <a:pt x="7968" y="3455"/>
                  <a:pt x="7944" y="3318"/>
                  <a:pt x="7928" y="3373"/>
                </a:cubicBezTo>
                <a:cubicBezTo>
                  <a:pt x="7912" y="3428"/>
                  <a:pt x="7936" y="3497"/>
                  <a:pt x="7936" y="3497"/>
                </a:cubicBezTo>
                <a:close/>
                <a:moveTo>
                  <a:pt x="8416" y="4170"/>
                </a:moveTo>
                <a:cubicBezTo>
                  <a:pt x="8416" y="4170"/>
                  <a:pt x="8416" y="4170"/>
                  <a:pt x="8416" y="4170"/>
                </a:cubicBezTo>
                <a:cubicBezTo>
                  <a:pt x="8392" y="4170"/>
                  <a:pt x="8352" y="4225"/>
                  <a:pt x="8368" y="4280"/>
                </a:cubicBezTo>
                <a:cubicBezTo>
                  <a:pt x="8376" y="4348"/>
                  <a:pt x="8408" y="4348"/>
                  <a:pt x="8441" y="4348"/>
                </a:cubicBezTo>
                <a:cubicBezTo>
                  <a:pt x="8473" y="4335"/>
                  <a:pt x="8505" y="4376"/>
                  <a:pt x="8521" y="4335"/>
                </a:cubicBezTo>
                <a:cubicBezTo>
                  <a:pt x="8537" y="4294"/>
                  <a:pt x="8569" y="4197"/>
                  <a:pt x="8585" y="4239"/>
                </a:cubicBezTo>
                <a:cubicBezTo>
                  <a:pt x="8609" y="4280"/>
                  <a:pt x="8665" y="4348"/>
                  <a:pt x="8689" y="4348"/>
                </a:cubicBezTo>
                <a:cubicBezTo>
                  <a:pt x="8713" y="4348"/>
                  <a:pt x="8737" y="4225"/>
                  <a:pt x="8777" y="4211"/>
                </a:cubicBezTo>
                <a:cubicBezTo>
                  <a:pt x="8817" y="4197"/>
                  <a:pt x="8825" y="4294"/>
                  <a:pt x="8857" y="4307"/>
                </a:cubicBezTo>
                <a:cubicBezTo>
                  <a:pt x="8889" y="4321"/>
                  <a:pt x="8977" y="4335"/>
                  <a:pt x="8993" y="4225"/>
                </a:cubicBezTo>
                <a:cubicBezTo>
                  <a:pt x="9009" y="4115"/>
                  <a:pt x="9009" y="4019"/>
                  <a:pt x="8969" y="4046"/>
                </a:cubicBezTo>
                <a:cubicBezTo>
                  <a:pt x="8937" y="4074"/>
                  <a:pt x="8857" y="4129"/>
                  <a:pt x="8841" y="4129"/>
                </a:cubicBezTo>
                <a:cubicBezTo>
                  <a:pt x="8817" y="4129"/>
                  <a:pt x="8793" y="4170"/>
                  <a:pt x="8777" y="4115"/>
                </a:cubicBezTo>
                <a:cubicBezTo>
                  <a:pt x="8769" y="4074"/>
                  <a:pt x="8841" y="4074"/>
                  <a:pt x="8825" y="4005"/>
                </a:cubicBezTo>
                <a:cubicBezTo>
                  <a:pt x="8817" y="3936"/>
                  <a:pt x="8729" y="3936"/>
                  <a:pt x="8721" y="3977"/>
                </a:cubicBezTo>
                <a:cubicBezTo>
                  <a:pt x="8713" y="4019"/>
                  <a:pt x="8761" y="4060"/>
                  <a:pt x="8729" y="4074"/>
                </a:cubicBezTo>
                <a:cubicBezTo>
                  <a:pt x="8697" y="4087"/>
                  <a:pt x="8705" y="4060"/>
                  <a:pt x="8665" y="4074"/>
                </a:cubicBezTo>
                <a:cubicBezTo>
                  <a:pt x="8617" y="4101"/>
                  <a:pt x="8625" y="4184"/>
                  <a:pt x="8601" y="4197"/>
                </a:cubicBezTo>
                <a:cubicBezTo>
                  <a:pt x="8577" y="4197"/>
                  <a:pt x="8529" y="4197"/>
                  <a:pt x="8513" y="4197"/>
                </a:cubicBezTo>
                <a:cubicBezTo>
                  <a:pt x="8489" y="4197"/>
                  <a:pt x="8416" y="4170"/>
                  <a:pt x="8416" y="4170"/>
                </a:cubicBezTo>
                <a:close/>
                <a:moveTo>
                  <a:pt x="8392" y="3826"/>
                </a:moveTo>
                <a:cubicBezTo>
                  <a:pt x="8392" y="3826"/>
                  <a:pt x="8392" y="3826"/>
                  <a:pt x="8392" y="3826"/>
                </a:cubicBezTo>
                <a:cubicBezTo>
                  <a:pt x="8352" y="3840"/>
                  <a:pt x="8416" y="3854"/>
                  <a:pt x="8433" y="3923"/>
                </a:cubicBezTo>
                <a:cubicBezTo>
                  <a:pt x="8449" y="3991"/>
                  <a:pt x="8457" y="4046"/>
                  <a:pt x="8497" y="4046"/>
                </a:cubicBezTo>
                <a:cubicBezTo>
                  <a:pt x="8537" y="4046"/>
                  <a:pt x="8577" y="3991"/>
                  <a:pt x="8593" y="3936"/>
                </a:cubicBezTo>
                <a:cubicBezTo>
                  <a:pt x="8609" y="3881"/>
                  <a:pt x="8585" y="3840"/>
                  <a:pt x="8609" y="3799"/>
                </a:cubicBezTo>
                <a:cubicBezTo>
                  <a:pt x="8625" y="3744"/>
                  <a:pt x="8633" y="3689"/>
                  <a:pt x="8657" y="3703"/>
                </a:cubicBezTo>
                <a:cubicBezTo>
                  <a:pt x="8681" y="3730"/>
                  <a:pt x="8729" y="3716"/>
                  <a:pt x="8705" y="3634"/>
                </a:cubicBezTo>
                <a:cubicBezTo>
                  <a:pt x="8681" y="3552"/>
                  <a:pt x="8641" y="3538"/>
                  <a:pt x="8633" y="3593"/>
                </a:cubicBezTo>
                <a:cubicBezTo>
                  <a:pt x="8625" y="3634"/>
                  <a:pt x="8569" y="3634"/>
                  <a:pt x="8545" y="3634"/>
                </a:cubicBezTo>
                <a:cubicBezTo>
                  <a:pt x="8529" y="3634"/>
                  <a:pt x="8561" y="3689"/>
                  <a:pt x="8521" y="3703"/>
                </a:cubicBezTo>
                <a:cubicBezTo>
                  <a:pt x="8481" y="3730"/>
                  <a:pt x="8473" y="3689"/>
                  <a:pt x="8473" y="3689"/>
                </a:cubicBezTo>
                <a:cubicBezTo>
                  <a:pt x="8473" y="3689"/>
                  <a:pt x="8408" y="3689"/>
                  <a:pt x="8416" y="3744"/>
                </a:cubicBezTo>
                <a:cubicBezTo>
                  <a:pt x="8425" y="3799"/>
                  <a:pt x="8392" y="3826"/>
                  <a:pt x="8392" y="3826"/>
                </a:cubicBezTo>
                <a:close/>
                <a:moveTo>
                  <a:pt x="7944" y="3716"/>
                </a:moveTo>
                <a:cubicBezTo>
                  <a:pt x="7944" y="3716"/>
                  <a:pt x="7944" y="3716"/>
                  <a:pt x="7944" y="3716"/>
                </a:cubicBezTo>
                <a:cubicBezTo>
                  <a:pt x="7944" y="3716"/>
                  <a:pt x="7920" y="3703"/>
                  <a:pt x="7912" y="3758"/>
                </a:cubicBezTo>
                <a:cubicBezTo>
                  <a:pt x="7896" y="3813"/>
                  <a:pt x="7928" y="3813"/>
                  <a:pt x="7960" y="3868"/>
                </a:cubicBezTo>
                <a:cubicBezTo>
                  <a:pt x="7984" y="3923"/>
                  <a:pt x="8024" y="3909"/>
                  <a:pt x="8056" y="3895"/>
                </a:cubicBezTo>
                <a:cubicBezTo>
                  <a:pt x="8088" y="3868"/>
                  <a:pt x="8104" y="3826"/>
                  <a:pt x="8136" y="3826"/>
                </a:cubicBezTo>
                <a:cubicBezTo>
                  <a:pt x="8168" y="3826"/>
                  <a:pt x="8240" y="3758"/>
                  <a:pt x="8240" y="3744"/>
                </a:cubicBezTo>
                <a:cubicBezTo>
                  <a:pt x="8248" y="3716"/>
                  <a:pt x="8224" y="3689"/>
                  <a:pt x="8232" y="3648"/>
                </a:cubicBezTo>
                <a:cubicBezTo>
                  <a:pt x="8248" y="3593"/>
                  <a:pt x="8168" y="3538"/>
                  <a:pt x="8152" y="3606"/>
                </a:cubicBezTo>
                <a:cubicBezTo>
                  <a:pt x="8144" y="3675"/>
                  <a:pt x="8112" y="3730"/>
                  <a:pt x="8088" y="3689"/>
                </a:cubicBezTo>
                <a:cubicBezTo>
                  <a:pt x="8064" y="3661"/>
                  <a:pt x="8008" y="3620"/>
                  <a:pt x="8008" y="3675"/>
                </a:cubicBezTo>
                <a:cubicBezTo>
                  <a:pt x="8000" y="3716"/>
                  <a:pt x="7960" y="3730"/>
                  <a:pt x="7944" y="3716"/>
                </a:cubicBezTo>
                <a:close/>
                <a:moveTo>
                  <a:pt x="6950" y="7784"/>
                </a:moveTo>
                <a:cubicBezTo>
                  <a:pt x="6950" y="7784"/>
                  <a:pt x="6950" y="7784"/>
                  <a:pt x="6950" y="7784"/>
                </a:cubicBezTo>
                <a:cubicBezTo>
                  <a:pt x="6918" y="7825"/>
                  <a:pt x="6926" y="7907"/>
                  <a:pt x="6886" y="7935"/>
                </a:cubicBezTo>
                <a:cubicBezTo>
                  <a:pt x="6838" y="7976"/>
                  <a:pt x="6830" y="7976"/>
                  <a:pt x="6790" y="7935"/>
                </a:cubicBezTo>
                <a:cubicBezTo>
                  <a:pt x="6742" y="7894"/>
                  <a:pt x="6702" y="8045"/>
                  <a:pt x="6686" y="8100"/>
                </a:cubicBezTo>
                <a:cubicBezTo>
                  <a:pt x="6670" y="8155"/>
                  <a:pt x="6686" y="8251"/>
                  <a:pt x="6710" y="8251"/>
                </a:cubicBezTo>
                <a:cubicBezTo>
                  <a:pt x="6734" y="8264"/>
                  <a:pt x="6774" y="8306"/>
                  <a:pt x="6774" y="8319"/>
                </a:cubicBezTo>
                <a:cubicBezTo>
                  <a:pt x="6782" y="8333"/>
                  <a:pt x="6742" y="8264"/>
                  <a:pt x="6718" y="8347"/>
                </a:cubicBezTo>
                <a:cubicBezTo>
                  <a:pt x="6686" y="8429"/>
                  <a:pt x="6686" y="8512"/>
                  <a:pt x="6702" y="8539"/>
                </a:cubicBezTo>
                <a:cubicBezTo>
                  <a:pt x="6718" y="8567"/>
                  <a:pt x="6782" y="8457"/>
                  <a:pt x="6782" y="8416"/>
                </a:cubicBezTo>
                <a:cubicBezTo>
                  <a:pt x="6782" y="8361"/>
                  <a:pt x="6814" y="8347"/>
                  <a:pt x="6814" y="8402"/>
                </a:cubicBezTo>
                <a:cubicBezTo>
                  <a:pt x="6814" y="8457"/>
                  <a:pt x="6830" y="8567"/>
                  <a:pt x="6798" y="8594"/>
                </a:cubicBezTo>
                <a:cubicBezTo>
                  <a:pt x="6766" y="8622"/>
                  <a:pt x="6734" y="8649"/>
                  <a:pt x="6734" y="8690"/>
                </a:cubicBezTo>
                <a:cubicBezTo>
                  <a:pt x="6742" y="8745"/>
                  <a:pt x="6774" y="8828"/>
                  <a:pt x="6790" y="8842"/>
                </a:cubicBezTo>
                <a:cubicBezTo>
                  <a:pt x="6806" y="8855"/>
                  <a:pt x="6862" y="8938"/>
                  <a:pt x="6894" y="8979"/>
                </a:cubicBezTo>
                <a:cubicBezTo>
                  <a:pt x="6926" y="9034"/>
                  <a:pt x="6990" y="9089"/>
                  <a:pt x="7014" y="9103"/>
                </a:cubicBezTo>
                <a:cubicBezTo>
                  <a:pt x="7038" y="9130"/>
                  <a:pt x="7119" y="9089"/>
                  <a:pt x="7079" y="8993"/>
                </a:cubicBezTo>
                <a:cubicBezTo>
                  <a:pt x="7038" y="8897"/>
                  <a:pt x="7038" y="8759"/>
                  <a:pt x="7046" y="8690"/>
                </a:cubicBezTo>
                <a:cubicBezTo>
                  <a:pt x="7054" y="8635"/>
                  <a:pt x="7062" y="8539"/>
                  <a:pt x="7071" y="8457"/>
                </a:cubicBezTo>
                <a:cubicBezTo>
                  <a:pt x="7079" y="8361"/>
                  <a:pt x="7071" y="8264"/>
                  <a:pt x="7111" y="8196"/>
                </a:cubicBezTo>
                <a:cubicBezTo>
                  <a:pt x="7151" y="8113"/>
                  <a:pt x="7183" y="8045"/>
                  <a:pt x="7231" y="7962"/>
                </a:cubicBezTo>
                <a:cubicBezTo>
                  <a:pt x="7279" y="7894"/>
                  <a:pt x="7319" y="7866"/>
                  <a:pt x="7335" y="7811"/>
                </a:cubicBezTo>
                <a:cubicBezTo>
                  <a:pt x="7351" y="7770"/>
                  <a:pt x="7431" y="7797"/>
                  <a:pt x="7447" y="7756"/>
                </a:cubicBezTo>
                <a:cubicBezTo>
                  <a:pt x="7463" y="7715"/>
                  <a:pt x="7591" y="7536"/>
                  <a:pt x="7623" y="7509"/>
                </a:cubicBezTo>
                <a:cubicBezTo>
                  <a:pt x="7655" y="7468"/>
                  <a:pt x="7727" y="7385"/>
                  <a:pt x="7752" y="7371"/>
                </a:cubicBezTo>
                <a:cubicBezTo>
                  <a:pt x="7776" y="7344"/>
                  <a:pt x="7872" y="7303"/>
                  <a:pt x="7896" y="7261"/>
                </a:cubicBezTo>
                <a:cubicBezTo>
                  <a:pt x="7928" y="7220"/>
                  <a:pt x="7912" y="7138"/>
                  <a:pt x="8040" y="7069"/>
                </a:cubicBezTo>
                <a:cubicBezTo>
                  <a:pt x="8176" y="7000"/>
                  <a:pt x="8256" y="7014"/>
                  <a:pt x="8336" y="7014"/>
                </a:cubicBezTo>
                <a:cubicBezTo>
                  <a:pt x="8425" y="7028"/>
                  <a:pt x="8569" y="6890"/>
                  <a:pt x="8601" y="6890"/>
                </a:cubicBezTo>
                <a:cubicBezTo>
                  <a:pt x="8633" y="6890"/>
                  <a:pt x="8713" y="6849"/>
                  <a:pt x="8729" y="6739"/>
                </a:cubicBezTo>
                <a:cubicBezTo>
                  <a:pt x="8745" y="6629"/>
                  <a:pt x="8745" y="6464"/>
                  <a:pt x="8665" y="6478"/>
                </a:cubicBezTo>
                <a:cubicBezTo>
                  <a:pt x="8585" y="6492"/>
                  <a:pt x="8561" y="6547"/>
                  <a:pt x="8473" y="6616"/>
                </a:cubicBezTo>
                <a:cubicBezTo>
                  <a:pt x="8392" y="6698"/>
                  <a:pt x="8336" y="6712"/>
                  <a:pt x="8280" y="6657"/>
                </a:cubicBezTo>
                <a:cubicBezTo>
                  <a:pt x="8232" y="6602"/>
                  <a:pt x="8168" y="6464"/>
                  <a:pt x="8112" y="6533"/>
                </a:cubicBezTo>
                <a:cubicBezTo>
                  <a:pt x="8056" y="6602"/>
                  <a:pt x="8024" y="6616"/>
                  <a:pt x="7936" y="6616"/>
                </a:cubicBezTo>
                <a:cubicBezTo>
                  <a:pt x="7856" y="6616"/>
                  <a:pt x="7760" y="6671"/>
                  <a:pt x="7719" y="6739"/>
                </a:cubicBezTo>
                <a:cubicBezTo>
                  <a:pt x="7671" y="6822"/>
                  <a:pt x="7647" y="6877"/>
                  <a:pt x="7623" y="6835"/>
                </a:cubicBezTo>
                <a:cubicBezTo>
                  <a:pt x="7591" y="6808"/>
                  <a:pt x="7583" y="6877"/>
                  <a:pt x="7567" y="6959"/>
                </a:cubicBezTo>
                <a:cubicBezTo>
                  <a:pt x="7559" y="7055"/>
                  <a:pt x="7527" y="7028"/>
                  <a:pt x="7479" y="7083"/>
                </a:cubicBezTo>
                <a:cubicBezTo>
                  <a:pt x="7431" y="7124"/>
                  <a:pt x="7415" y="7206"/>
                  <a:pt x="7359" y="7234"/>
                </a:cubicBezTo>
                <a:cubicBezTo>
                  <a:pt x="7303" y="7261"/>
                  <a:pt x="7239" y="7261"/>
                  <a:pt x="7223" y="7316"/>
                </a:cubicBezTo>
                <a:cubicBezTo>
                  <a:pt x="7199" y="7371"/>
                  <a:pt x="7247" y="7426"/>
                  <a:pt x="7215" y="7468"/>
                </a:cubicBezTo>
                <a:cubicBezTo>
                  <a:pt x="7175" y="7495"/>
                  <a:pt x="7247" y="7564"/>
                  <a:pt x="7167" y="7564"/>
                </a:cubicBezTo>
                <a:cubicBezTo>
                  <a:pt x="7087" y="7564"/>
                  <a:pt x="7046" y="7577"/>
                  <a:pt x="7038" y="7605"/>
                </a:cubicBezTo>
                <a:cubicBezTo>
                  <a:pt x="7030" y="7632"/>
                  <a:pt x="6998" y="7632"/>
                  <a:pt x="6982" y="7660"/>
                </a:cubicBezTo>
                <a:cubicBezTo>
                  <a:pt x="6958" y="7687"/>
                  <a:pt x="6950" y="7784"/>
                  <a:pt x="6950" y="7784"/>
                </a:cubicBezTo>
                <a:close/>
                <a:moveTo>
                  <a:pt x="13568" y="17526"/>
                </a:moveTo>
                <a:cubicBezTo>
                  <a:pt x="13568" y="17526"/>
                  <a:pt x="13568" y="17526"/>
                  <a:pt x="13568" y="17526"/>
                </a:cubicBezTo>
                <a:cubicBezTo>
                  <a:pt x="13568" y="17581"/>
                  <a:pt x="13536" y="17773"/>
                  <a:pt x="13544" y="17910"/>
                </a:cubicBezTo>
                <a:cubicBezTo>
                  <a:pt x="13552" y="18048"/>
                  <a:pt x="13520" y="18432"/>
                  <a:pt x="13504" y="18515"/>
                </a:cubicBezTo>
                <a:cubicBezTo>
                  <a:pt x="13488" y="18611"/>
                  <a:pt x="13424" y="18762"/>
                  <a:pt x="13368" y="18831"/>
                </a:cubicBezTo>
                <a:cubicBezTo>
                  <a:pt x="13320" y="18900"/>
                  <a:pt x="13352" y="19023"/>
                  <a:pt x="13336" y="19119"/>
                </a:cubicBezTo>
                <a:cubicBezTo>
                  <a:pt x="13312" y="19216"/>
                  <a:pt x="13200" y="19216"/>
                  <a:pt x="13200" y="19367"/>
                </a:cubicBezTo>
                <a:cubicBezTo>
                  <a:pt x="13200" y="19518"/>
                  <a:pt x="13144" y="19559"/>
                  <a:pt x="13087" y="19642"/>
                </a:cubicBezTo>
                <a:cubicBezTo>
                  <a:pt x="13023" y="19710"/>
                  <a:pt x="12879" y="19765"/>
                  <a:pt x="12879" y="19820"/>
                </a:cubicBezTo>
                <a:cubicBezTo>
                  <a:pt x="12887" y="19875"/>
                  <a:pt x="13031" y="19944"/>
                  <a:pt x="13135" y="19806"/>
                </a:cubicBezTo>
                <a:cubicBezTo>
                  <a:pt x="13248" y="19669"/>
                  <a:pt x="13336" y="19642"/>
                  <a:pt x="13328" y="19435"/>
                </a:cubicBezTo>
                <a:cubicBezTo>
                  <a:pt x="13312" y="19243"/>
                  <a:pt x="13328" y="19353"/>
                  <a:pt x="13392" y="19271"/>
                </a:cubicBezTo>
                <a:cubicBezTo>
                  <a:pt x="13448" y="19202"/>
                  <a:pt x="13456" y="19119"/>
                  <a:pt x="13496" y="19078"/>
                </a:cubicBezTo>
                <a:cubicBezTo>
                  <a:pt x="13536" y="19037"/>
                  <a:pt x="13584" y="18776"/>
                  <a:pt x="13616" y="18707"/>
                </a:cubicBezTo>
                <a:cubicBezTo>
                  <a:pt x="13640" y="18639"/>
                  <a:pt x="13672" y="18625"/>
                  <a:pt x="13648" y="18570"/>
                </a:cubicBezTo>
                <a:cubicBezTo>
                  <a:pt x="13624" y="18515"/>
                  <a:pt x="13568" y="18377"/>
                  <a:pt x="13632" y="18377"/>
                </a:cubicBezTo>
                <a:cubicBezTo>
                  <a:pt x="13688" y="18377"/>
                  <a:pt x="13720" y="18309"/>
                  <a:pt x="13696" y="18185"/>
                </a:cubicBezTo>
                <a:cubicBezTo>
                  <a:pt x="13680" y="18061"/>
                  <a:pt x="13680" y="17924"/>
                  <a:pt x="13680" y="17773"/>
                </a:cubicBezTo>
                <a:cubicBezTo>
                  <a:pt x="13680" y="17622"/>
                  <a:pt x="13680" y="17484"/>
                  <a:pt x="13648" y="17429"/>
                </a:cubicBezTo>
                <a:cubicBezTo>
                  <a:pt x="13616" y="17388"/>
                  <a:pt x="13568" y="17526"/>
                  <a:pt x="13568" y="17526"/>
                </a:cubicBezTo>
                <a:close/>
              </a:path>
            </a:pathLst>
          </a:custGeom>
          <a:solidFill>
            <a:srgbClr val="9999FF">
              <a:alpha val="24710"/>
            </a:srgbClr>
          </a:solidFill>
          <a:ln>
            <a:noFill/>
          </a:ln>
        </p:spPr>
        <p:txBody>
          <a:bodyPr spcFirstLastPara="1" wrap="square" lIns="70757" tIns="70757" rIns="70757" bIns="70757" anchor="ctr" anchorCtr="0">
            <a:noAutofit/>
          </a:bodyPr>
          <a:lstStyle/>
          <a:p>
            <a:pPr>
              <a:buClr>
                <a:srgbClr val="697593"/>
              </a:buClr>
              <a:buSzPts val="1800"/>
            </a:pPr>
            <a:endParaRPr sz="174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1133CF5-1289-4CE7-8A8F-C142BB87CED3}"/>
              </a:ext>
            </a:extLst>
          </p:cNvPr>
          <p:cNvSpPr/>
          <p:nvPr/>
        </p:nvSpPr>
        <p:spPr>
          <a:xfrm>
            <a:off x="1504974" y="1397803"/>
            <a:ext cx="95107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Улучшение жилищных условий граждан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Увеличение налогооблагаемой базы по налогам на имущество и землю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Достижение </a:t>
            </a:r>
            <a:r>
              <a:rPr lang="ru-RU" sz="2800" b="1" dirty="0">
                <a:solidFill>
                  <a:srgbClr val="4561AD"/>
                </a:solidFill>
                <a:latin typeface="Verdana"/>
                <a:ea typeface="Verdana"/>
                <a:cs typeface="Verdana"/>
              </a:rPr>
              <a:t>показателей Нацпроекта «Жилье и городская среда»</a:t>
            </a:r>
          </a:p>
        </p:txBody>
      </p:sp>
    </p:spTree>
    <p:extLst>
      <p:ext uri="{BB962C8B-B14F-4D97-AF65-F5344CB8AC3E}">
        <p14:creationId xmlns:p14="http://schemas.microsoft.com/office/powerpoint/2010/main" val="1940005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21"/>
          <p:cNvGrpSpPr/>
          <p:nvPr/>
        </p:nvGrpSpPr>
        <p:grpSpPr>
          <a:xfrm>
            <a:off x="1738443" y="127955"/>
            <a:ext cx="9587547" cy="5909076"/>
            <a:chOff x="1705175" y="132102"/>
            <a:chExt cx="9898255" cy="6100574"/>
          </a:xfrm>
        </p:grpSpPr>
        <p:pic>
          <p:nvPicPr>
            <p:cNvPr id="1279" name="Google Shape;1279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05175" y="132102"/>
              <a:ext cx="9641461" cy="4923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0" name="Google Shape;1280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82684" y="5044706"/>
              <a:ext cx="2920746" cy="1187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1" name="Google Shape;1281;p21"/>
          <p:cNvSpPr txBox="1"/>
          <p:nvPr/>
        </p:nvSpPr>
        <p:spPr>
          <a:xfrm>
            <a:off x="1700594" y="1258840"/>
            <a:ext cx="4122141" cy="220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802" rIns="0" bIns="0" anchor="t" anchorCtr="0">
            <a:spAutoFit/>
          </a:bodyPr>
          <a:lstStyle/>
          <a:p>
            <a:pPr marL="12301"/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123242, г. </a:t>
            </a:r>
            <a:r>
              <a:rPr lang="en-US" sz="1743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Москва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1743" dirty="0">
              <a:latin typeface="Verdana"/>
              <a:ea typeface="Verdana"/>
              <a:cs typeface="Verdana"/>
              <a:sym typeface="Verdana"/>
            </a:endParaRPr>
          </a:p>
          <a:p>
            <a:pPr marL="12301">
              <a:spcBef>
                <a:spcPts val="354"/>
              </a:spcBef>
            </a:pPr>
            <a:r>
              <a:rPr lang="en-US" sz="1743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ул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743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Малая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743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Грузинская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, д. 3</a:t>
            </a:r>
            <a:endParaRPr sz="1743" dirty="0"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34"/>
              </a:spcBef>
            </a:pPr>
            <a:endParaRPr sz="1986" dirty="0">
              <a:latin typeface="Verdana"/>
              <a:ea typeface="Verdana"/>
              <a:cs typeface="Verdana"/>
              <a:sym typeface="Verdana"/>
            </a:endParaRPr>
          </a:p>
          <a:p>
            <a:pPr marL="12301" marR="1716635">
              <a:lnSpc>
                <a:spcPct val="117100"/>
              </a:lnSpc>
            </a:pPr>
            <a:r>
              <a:rPr lang="en-US" sz="1743" u="sng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info@nostroy.ru 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743" u="sng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www.nostroy.ru</a:t>
            </a:r>
            <a:endParaRPr sz="1743" dirty="0"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39"/>
              </a:spcBef>
            </a:pPr>
            <a:endParaRPr sz="2276" dirty="0">
              <a:latin typeface="Verdana"/>
              <a:ea typeface="Verdana"/>
              <a:cs typeface="Verdana"/>
              <a:sym typeface="Verdana"/>
            </a:endParaRPr>
          </a:p>
          <a:p>
            <a:pPr marL="12301"/>
            <a:r>
              <a:rPr lang="en-US" sz="1743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раб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743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тел</a:t>
            </a:r>
            <a:r>
              <a:rPr lang="en-US" sz="1743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.: + 7 (495) 987-31-50</a:t>
            </a:r>
            <a:endParaRPr sz="1743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2" name="Google Shape;128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7241" y="3247448"/>
            <a:ext cx="212018" cy="20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9114" y="1404541"/>
            <a:ext cx="192605" cy="24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15427" y="2290782"/>
            <a:ext cx="241659" cy="24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7906</TotalTime>
  <Words>1000</Words>
  <Application>Microsoft Office PowerPoint</Application>
  <PresentationFormat>Широкоэкранный</PresentationFormat>
  <Paragraphs>81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Verdana</vt:lpstr>
      <vt:lpstr>Wingdings</vt:lpstr>
      <vt:lpstr>Тема Office</vt:lpstr>
      <vt:lpstr>Вопросы комплексного развития территорий. Совершенствование законодательства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Копылова Ольга Владимировна</cp:lastModifiedBy>
  <cp:revision>488</cp:revision>
  <cp:lastPrinted>2021-03-26T12:17:02Z</cp:lastPrinted>
  <dcterms:created xsi:type="dcterms:W3CDTF">2021-03-08T20:05:52Z</dcterms:created>
  <dcterms:modified xsi:type="dcterms:W3CDTF">2021-05-25T07:39:48Z</dcterms:modified>
</cp:coreProperties>
</file>